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</p:sldMasterIdLst>
  <p:sldIdLst>
    <p:sldId id="256" r:id="rId3"/>
    <p:sldId id="259" r:id="rId4"/>
    <p:sldId id="273" r:id="rId5"/>
    <p:sldId id="260" r:id="rId6"/>
    <p:sldId id="269" r:id="rId7"/>
    <p:sldId id="270" r:id="rId8"/>
    <p:sldId id="278" r:id="rId9"/>
    <p:sldId id="271" r:id="rId10"/>
    <p:sldId id="279" r:id="rId11"/>
    <p:sldId id="277" r:id="rId12"/>
    <p:sldId id="272" r:id="rId13"/>
    <p:sldId id="263" r:id="rId14"/>
    <p:sldId id="280" r:id="rId15"/>
    <p:sldId id="281" r:id="rId16"/>
    <p:sldId id="282" r:id="rId17"/>
    <p:sldId id="283" r:id="rId18"/>
    <p:sldId id="284" r:id="rId19"/>
    <p:sldId id="285" r:id="rId20"/>
    <p:sldId id="276" r:id="rId21"/>
    <p:sldId id="286" r:id="rId22"/>
    <p:sldId id="26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066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AF472-CA2B-40AB-AB85-EDE38D1C8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043E0-63D3-4449-A5BC-F5FDA2CA8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27BB1-0075-4074-AB06-1E5B3FCC3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557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7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8CA2-0984-4D1D-87E2-669ADBAFA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05861-6733-4893-A37A-64CA5FCF2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82647-BA8F-419F-A5E2-E7B50E2DA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CAD14-243F-498C-98FA-463185AC7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0C964-AF3C-429A-98FA-AD32BEED7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8BED5-FE01-464C-9C45-DFBF3C431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DE248-B909-4CA0-AB44-22253D849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346D9-F92B-4F80-94F5-E55558258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FB2C-78BB-4D3C-93DD-82B25FAA6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6A9C-6504-4F8A-8AB8-031EC3CFC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D78B-73DD-4D49-80ED-236ED6B35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DFE46-7C01-4759-8C55-89EBC6B64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FF3A-4735-407F-AD9D-989661F3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39F49-EFA8-4D10-A5DC-DE58328B5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BCC48-D582-43BB-BCDA-F4DAC87F5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03BC7-9CD4-4592-A322-A2921ECB1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68F93-FD98-4536-AFAC-1C45C5235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34E17-CB48-41E6-A5FE-5FCFCAD62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D0560-905D-4B5F-90B3-4DFC8B4FF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3B7F92-96F1-4AD7-842A-5D087C5A2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45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3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3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3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4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4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45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5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455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5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5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5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5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C21E34F-6F74-4416-9981-C23E1BE3E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1989138"/>
            <a:ext cx="8031163" cy="336867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/>
              <a:t>Тема урока </a:t>
            </a:r>
            <a:br>
              <a:rPr lang="ru-RU" sz="5400" dirty="0" smtClean="0"/>
            </a:br>
            <a:r>
              <a:rPr lang="ru-RU" sz="5400" dirty="0" smtClean="0">
                <a:solidFill>
                  <a:srgbClr val="0000FF"/>
                </a:solidFill>
              </a:rPr>
              <a:t>«</a:t>
            </a:r>
            <a:r>
              <a:rPr lang="ru-RU" sz="5400" b="1" dirty="0" smtClean="0">
                <a:solidFill>
                  <a:srgbClr val="0000FF"/>
                </a:solidFill>
              </a:rPr>
              <a:t>Сложение и вычитание смешанных чисел</a:t>
            </a:r>
            <a:r>
              <a:rPr lang="ru-RU" sz="5400" dirty="0" smtClean="0">
                <a:solidFill>
                  <a:srgbClr val="0000FF"/>
                </a:solidFill>
              </a:rPr>
              <a:t>»</a:t>
            </a:r>
          </a:p>
        </p:txBody>
      </p:sp>
      <p:grpSp>
        <p:nvGrpSpPr>
          <p:cNvPr id="6147" name="Group 7"/>
          <p:cNvGrpSpPr>
            <a:grpSpLocks noChangeAspect="1"/>
          </p:cNvGrpSpPr>
          <p:nvPr/>
        </p:nvGrpSpPr>
        <p:grpSpPr bwMode="auto">
          <a:xfrm rot="-159512">
            <a:off x="6877050" y="4868863"/>
            <a:ext cx="2089150" cy="1787525"/>
            <a:chOff x="1247" y="2750"/>
            <a:chExt cx="1153" cy="986"/>
          </a:xfrm>
        </p:grpSpPr>
        <p:sp>
          <p:nvSpPr>
            <p:cNvPr id="6148" name="AutoShape 6"/>
            <p:cNvSpPr>
              <a:spLocks noChangeAspect="1" noChangeArrowheads="1" noTextEdit="1"/>
            </p:cNvSpPr>
            <p:nvPr/>
          </p:nvSpPr>
          <p:spPr bwMode="auto">
            <a:xfrm>
              <a:off x="1247" y="2750"/>
              <a:ext cx="1153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9" name="Freeform 8"/>
            <p:cNvSpPr>
              <a:spLocks/>
            </p:cNvSpPr>
            <p:nvPr/>
          </p:nvSpPr>
          <p:spPr bwMode="auto">
            <a:xfrm>
              <a:off x="1250" y="2771"/>
              <a:ext cx="481" cy="594"/>
            </a:xfrm>
            <a:custGeom>
              <a:avLst/>
              <a:gdLst>
                <a:gd name="T0" fmla="*/ 176 w 962"/>
                <a:gd name="T1" fmla="*/ 1 h 1189"/>
                <a:gd name="T2" fmla="*/ 161 w 962"/>
                <a:gd name="T3" fmla="*/ 0 h 1189"/>
                <a:gd name="T4" fmla="*/ 136 w 962"/>
                <a:gd name="T5" fmla="*/ 2 h 1189"/>
                <a:gd name="T6" fmla="*/ 105 w 962"/>
                <a:gd name="T7" fmla="*/ 9 h 1189"/>
                <a:gd name="T8" fmla="*/ 72 w 962"/>
                <a:gd name="T9" fmla="*/ 23 h 1189"/>
                <a:gd name="T10" fmla="*/ 40 w 962"/>
                <a:gd name="T11" fmla="*/ 47 h 1189"/>
                <a:gd name="T12" fmla="*/ 15 w 962"/>
                <a:gd name="T13" fmla="*/ 83 h 1189"/>
                <a:gd name="T14" fmla="*/ 2 w 962"/>
                <a:gd name="T15" fmla="*/ 134 h 1189"/>
                <a:gd name="T16" fmla="*/ 2 w 962"/>
                <a:gd name="T17" fmla="*/ 198 h 1189"/>
                <a:gd name="T18" fmla="*/ 18 w 962"/>
                <a:gd name="T19" fmla="*/ 253 h 1189"/>
                <a:gd name="T20" fmla="*/ 45 w 962"/>
                <a:gd name="T21" fmla="*/ 299 h 1189"/>
                <a:gd name="T22" fmla="*/ 80 w 962"/>
                <a:gd name="T23" fmla="*/ 337 h 1189"/>
                <a:gd name="T24" fmla="*/ 120 w 962"/>
                <a:gd name="T25" fmla="*/ 372 h 1189"/>
                <a:gd name="T26" fmla="*/ 163 w 962"/>
                <a:gd name="T27" fmla="*/ 406 h 1189"/>
                <a:gd name="T28" fmla="*/ 204 w 962"/>
                <a:gd name="T29" fmla="*/ 442 h 1189"/>
                <a:gd name="T30" fmla="*/ 241 w 962"/>
                <a:gd name="T31" fmla="*/ 483 h 1189"/>
                <a:gd name="T32" fmla="*/ 273 w 962"/>
                <a:gd name="T33" fmla="*/ 529 h 1189"/>
                <a:gd name="T34" fmla="*/ 306 w 962"/>
                <a:gd name="T35" fmla="*/ 565 h 1189"/>
                <a:gd name="T36" fmla="*/ 340 w 962"/>
                <a:gd name="T37" fmla="*/ 587 h 1189"/>
                <a:gd name="T38" fmla="*/ 372 w 962"/>
                <a:gd name="T39" fmla="*/ 594 h 1189"/>
                <a:gd name="T40" fmla="*/ 401 w 962"/>
                <a:gd name="T41" fmla="*/ 588 h 1189"/>
                <a:gd name="T42" fmla="*/ 427 w 962"/>
                <a:gd name="T43" fmla="*/ 567 h 1189"/>
                <a:gd name="T44" fmla="*/ 446 w 962"/>
                <a:gd name="T45" fmla="*/ 532 h 1189"/>
                <a:gd name="T46" fmla="*/ 459 w 962"/>
                <a:gd name="T47" fmla="*/ 483 h 1189"/>
                <a:gd name="T48" fmla="*/ 466 w 962"/>
                <a:gd name="T49" fmla="*/ 385 h 1189"/>
                <a:gd name="T50" fmla="*/ 478 w 962"/>
                <a:gd name="T51" fmla="*/ 242 h 1189"/>
                <a:gd name="T52" fmla="*/ 480 w 962"/>
                <a:gd name="T53" fmla="*/ 115 h 1189"/>
                <a:gd name="T54" fmla="*/ 454 w 962"/>
                <a:gd name="T55" fmla="*/ 32 h 1189"/>
                <a:gd name="T56" fmla="*/ 409 w 962"/>
                <a:gd name="T57" fmla="*/ 14 h 1189"/>
                <a:gd name="T58" fmla="*/ 371 w 962"/>
                <a:gd name="T59" fmla="*/ 10 h 1189"/>
                <a:gd name="T60" fmla="*/ 329 w 962"/>
                <a:gd name="T61" fmla="*/ 7 h 1189"/>
                <a:gd name="T62" fmla="*/ 288 w 962"/>
                <a:gd name="T63" fmla="*/ 5 h 1189"/>
                <a:gd name="T64" fmla="*/ 250 w 962"/>
                <a:gd name="T65" fmla="*/ 3 h 1189"/>
                <a:gd name="T66" fmla="*/ 218 w 962"/>
                <a:gd name="T67" fmla="*/ 2 h 1189"/>
                <a:gd name="T68" fmla="*/ 193 w 962"/>
                <a:gd name="T69" fmla="*/ 1 h 1189"/>
                <a:gd name="T70" fmla="*/ 180 w 962"/>
                <a:gd name="T71" fmla="*/ 1 h 1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2"/>
                <a:gd name="T109" fmla="*/ 0 h 1189"/>
                <a:gd name="T110" fmla="*/ 962 w 962"/>
                <a:gd name="T111" fmla="*/ 1189 h 1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2" h="1189">
                  <a:moveTo>
                    <a:pt x="356" y="2"/>
                  </a:moveTo>
                  <a:lnTo>
                    <a:pt x="351" y="2"/>
                  </a:lnTo>
                  <a:lnTo>
                    <a:pt x="341" y="0"/>
                  </a:lnTo>
                  <a:lnTo>
                    <a:pt x="322" y="0"/>
                  </a:lnTo>
                  <a:lnTo>
                    <a:pt x="299" y="3"/>
                  </a:lnTo>
                  <a:lnTo>
                    <a:pt x="272" y="5"/>
                  </a:lnTo>
                  <a:lnTo>
                    <a:pt x="242" y="11"/>
                  </a:lnTo>
                  <a:lnTo>
                    <a:pt x="210" y="19"/>
                  </a:lnTo>
                  <a:lnTo>
                    <a:pt x="176" y="30"/>
                  </a:lnTo>
                  <a:lnTo>
                    <a:pt x="143" y="47"/>
                  </a:lnTo>
                  <a:lnTo>
                    <a:pt x="110" y="68"/>
                  </a:lnTo>
                  <a:lnTo>
                    <a:pt x="79" y="95"/>
                  </a:lnTo>
                  <a:lnTo>
                    <a:pt x="53" y="127"/>
                  </a:lnTo>
                  <a:lnTo>
                    <a:pt x="31" y="167"/>
                  </a:lnTo>
                  <a:lnTo>
                    <a:pt x="14" y="214"/>
                  </a:lnTo>
                  <a:lnTo>
                    <a:pt x="3" y="269"/>
                  </a:lnTo>
                  <a:lnTo>
                    <a:pt x="0" y="332"/>
                  </a:lnTo>
                  <a:lnTo>
                    <a:pt x="4" y="397"/>
                  </a:lnTo>
                  <a:lnTo>
                    <a:pt x="17" y="455"/>
                  </a:lnTo>
                  <a:lnTo>
                    <a:pt x="35" y="507"/>
                  </a:lnTo>
                  <a:lnTo>
                    <a:pt x="60" y="556"/>
                  </a:lnTo>
                  <a:lnTo>
                    <a:pt x="90" y="598"/>
                  </a:lnTo>
                  <a:lnTo>
                    <a:pt x="123" y="639"/>
                  </a:lnTo>
                  <a:lnTo>
                    <a:pt x="159" y="675"/>
                  </a:lnTo>
                  <a:lnTo>
                    <a:pt x="199" y="710"/>
                  </a:lnTo>
                  <a:lnTo>
                    <a:pt x="239" y="745"/>
                  </a:lnTo>
                  <a:lnTo>
                    <a:pt x="282" y="778"/>
                  </a:lnTo>
                  <a:lnTo>
                    <a:pt x="325" y="813"/>
                  </a:lnTo>
                  <a:lnTo>
                    <a:pt x="366" y="847"/>
                  </a:lnTo>
                  <a:lnTo>
                    <a:pt x="408" y="884"/>
                  </a:lnTo>
                  <a:lnTo>
                    <a:pt x="446" y="923"/>
                  </a:lnTo>
                  <a:lnTo>
                    <a:pt x="483" y="966"/>
                  </a:lnTo>
                  <a:lnTo>
                    <a:pt x="515" y="1013"/>
                  </a:lnTo>
                  <a:lnTo>
                    <a:pt x="546" y="1059"/>
                  </a:lnTo>
                  <a:lnTo>
                    <a:pt x="579" y="1098"/>
                  </a:lnTo>
                  <a:lnTo>
                    <a:pt x="612" y="1130"/>
                  </a:lnTo>
                  <a:lnTo>
                    <a:pt x="645" y="1156"/>
                  </a:lnTo>
                  <a:lnTo>
                    <a:pt x="679" y="1174"/>
                  </a:lnTo>
                  <a:lnTo>
                    <a:pt x="711" y="1186"/>
                  </a:lnTo>
                  <a:lnTo>
                    <a:pt x="743" y="1189"/>
                  </a:lnTo>
                  <a:lnTo>
                    <a:pt x="773" y="1187"/>
                  </a:lnTo>
                  <a:lnTo>
                    <a:pt x="802" y="1177"/>
                  </a:lnTo>
                  <a:lnTo>
                    <a:pt x="828" y="1159"/>
                  </a:lnTo>
                  <a:lnTo>
                    <a:pt x="853" y="1135"/>
                  </a:lnTo>
                  <a:lnTo>
                    <a:pt x="874" y="1104"/>
                  </a:lnTo>
                  <a:lnTo>
                    <a:pt x="892" y="1065"/>
                  </a:lnTo>
                  <a:lnTo>
                    <a:pt x="907" y="1020"/>
                  </a:lnTo>
                  <a:lnTo>
                    <a:pt x="917" y="967"/>
                  </a:lnTo>
                  <a:lnTo>
                    <a:pt x="923" y="906"/>
                  </a:lnTo>
                  <a:lnTo>
                    <a:pt x="932" y="771"/>
                  </a:lnTo>
                  <a:lnTo>
                    <a:pt x="945" y="628"/>
                  </a:lnTo>
                  <a:lnTo>
                    <a:pt x="956" y="485"/>
                  </a:lnTo>
                  <a:lnTo>
                    <a:pt x="962" y="351"/>
                  </a:lnTo>
                  <a:lnTo>
                    <a:pt x="959" y="230"/>
                  </a:lnTo>
                  <a:lnTo>
                    <a:pt x="941" y="133"/>
                  </a:lnTo>
                  <a:lnTo>
                    <a:pt x="908" y="65"/>
                  </a:lnTo>
                  <a:lnTo>
                    <a:pt x="853" y="34"/>
                  </a:lnTo>
                  <a:lnTo>
                    <a:pt x="818" y="29"/>
                  </a:lnTo>
                  <a:lnTo>
                    <a:pt x="780" y="25"/>
                  </a:lnTo>
                  <a:lnTo>
                    <a:pt x="741" y="21"/>
                  </a:lnTo>
                  <a:lnTo>
                    <a:pt x="699" y="18"/>
                  </a:lnTo>
                  <a:lnTo>
                    <a:pt x="658" y="15"/>
                  </a:lnTo>
                  <a:lnTo>
                    <a:pt x="617" y="12"/>
                  </a:lnTo>
                  <a:lnTo>
                    <a:pt x="576" y="10"/>
                  </a:lnTo>
                  <a:lnTo>
                    <a:pt x="537" y="9"/>
                  </a:lnTo>
                  <a:lnTo>
                    <a:pt x="500" y="6"/>
                  </a:lnTo>
                  <a:lnTo>
                    <a:pt x="466" y="5"/>
                  </a:lnTo>
                  <a:lnTo>
                    <a:pt x="435" y="4"/>
                  </a:lnTo>
                  <a:lnTo>
                    <a:pt x="409" y="3"/>
                  </a:lnTo>
                  <a:lnTo>
                    <a:pt x="386" y="3"/>
                  </a:lnTo>
                  <a:lnTo>
                    <a:pt x="370" y="2"/>
                  </a:lnTo>
                  <a:lnTo>
                    <a:pt x="359" y="2"/>
                  </a:lnTo>
                  <a:lnTo>
                    <a:pt x="356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Freeform 9"/>
            <p:cNvSpPr>
              <a:spLocks/>
            </p:cNvSpPr>
            <p:nvPr/>
          </p:nvSpPr>
          <p:spPr bwMode="auto">
            <a:xfrm>
              <a:off x="1261" y="2776"/>
              <a:ext cx="465" cy="575"/>
            </a:xfrm>
            <a:custGeom>
              <a:avLst/>
              <a:gdLst>
                <a:gd name="T0" fmla="*/ 171 w 930"/>
                <a:gd name="T1" fmla="*/ 1 h 1149"/>
                <a:gd name="T2" fmla="*/ 156 w 930"/>
                <a:gd name="T3" fmla="*/ 1 h 1149"/>
                <a:gd name="T4" fmla="*/ 132 w 930"/>
                <a:gd name="T5" fmla="*/ 2 h 1149"/>
                <a:gd name="T6" fmla="*/ 101 w 930"/>
                <a:gd name="T7" fmla="*/ 9 h 1149"/>
                <a:gd name="T8" fmla="*/ 69 w 930"/>
                <a:gd name="T9" fmla="*/ 23 h 1149"/>
                <a:gd name="T10" fmla="*/ 39 w 930"/>
                <a:gd name="T11" fmla="*/ 46 h 1149"/>
                <a:gd name="T12" fmla="*/ 15 w 930"/>
                <a:gd name="T13" fmla="*/ 81 h 1149"/>
                <a:gd name="T14" fmla="*/ 2 w 930"/>
                <a:gd name="T15" fmla="*/ 130 h 1149"/>
                <a:gd name="T16" fmla="*/ 2 w 930"/>
                <a:gd name="T17" fmla="*/ 192 h 1149"/>
                <a:gd name="T18" fmla="*/ 17 w 930"/>
                <a:gd name="T19" fmla="*/ 246 h 1149"/>
                <a:gd name="T20" fmla="*/ 43 w 930"/>
                <a:gd name="T21" fmla="*/ 289 h 1149"/>
                <a:gd name="T22" fmla="*/ 77 w 930"/>
                <a:gd name="T23" fmla="*/ 327 h 1149"/>
                <a:gd name="T24" fmla="*/ 116 w 930"/>
                <a:gd name="T25" fmla="*/ 360 h 1149"/>
                <a:gd name="T26" fmla="*/ 157 w 930"/>
                <a:gd name="T27" fmla="*/ 393 h 1149"/>
                <a:gd name="T28" fmla="*/ 197 w 930"/>
                <a:gd name="T29" fmla="*/ 428 h 1149"/>
                <a:gd name="T30" fmla="*/ 233 w 930"/>
                <a:gd name="T31" fmla="*/ 467 h 1149"/>
                <a:gd name="T32" fmla="*/ 264 w 930"/>
                <a:gd name="T33" fmla="*/ 512 h 1149"/>
                <a:gd name="T34" fmla="*/ 296 w 930"/>
                <a:gd name="T35" fmla="*/ 546 h 1149"/>
                <a:gd name="T36" fmla="*/ 328 w 930"/>
                <a:gd name="T37" fmla="*/ 567 h 1149"/>
                <a:gd name="T38" fmla="*/ 359 w 930"/>
                <a:gd name="T39" fmla="*/ 575 h 1149"/>
                <a:gd name="T40" fmla="*/ 388 w 930"/>
                <a:gd name="T41" fmla="*/ 569 h 1149"/>
                <a:gd name="T42" fmla="*/ 412 w 930"/>
                <a:gd name="T43" fmla="*/ 549 h 1149"/>
                <a:gd name="T44" fmla="*/ 431 w 930"/>
                <a:gd name="T45" fmla="*/ 515 h 1149"/>
                <a:gd name="T46" fmla="*/ 443 w 930"/>
                <a:gd name="T47" fmla="*/ 467 h 1149"/>
                <a:gd name="T48" fmla="*/ 451 w 930"/>
                <a:gd name="T49" fmla="*/ 373 h 1149"/>
                <a:gd name="T50" fmla="*/ 462 w 930"/>
                <a:gd name="T51" fmla="*/ 235 h 1149"/>
                <a:gd name="T52" fmla="*/ 463 w 930"/>
                <a:gd name="T53" fmla="*/ 111 h 1149"/>
                <a:gd name="T54" fmla="*/ 439 w 930"/>
                <a:gd name="T55" fmla="*/ 31 h 1149"/>
                <a:gd name="T56" fmla="*/ 395 w 930"/>
                <a:gd name="T57" fmla="*/ 14 h 1149"/>
                <a:gd name="T58" fmla="*/ 358 w 930"/>
                <a:gd name="T59" fmla="*/ 11 h 1149"/>
                <a:gd name="T60" fmla="*/ 318 w 930"/>
                <a:gd name="T61" fmla="*/ 7 h 1149"/>
                <a:gd name="T62" fmla="*/ 279 w 930"/>
                <a:gd name="T63" fmla="*/ 5 h 1149"/>
                <a:gd name="T64" fmla="*/ 242 w 930"/>
                <a:gd name="T65" fmla="*/ 3 h 1149"/>
                <a:gd name="T66" fmla="*/ 210 w 930"/>
                <a:gd name="T67" fmla="*/ 2 h 1149"/>
                <a:gd name="T68" fmla="*/ 187 w 930"/>
                <a:gd name="T69" fmla="*/ 1 h 1149"/>
                <a:gd name="T70" fmla="*/ 174 w 930"/>
                <a:gd name="T71" fmla="*/ 1 h 11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0"/>
                <a:gd name="T109" fmla="*/ 0 h 1149"/>
                <a:gd name="T110" fmla="*/ 930 w 930"/>
                <a:gd name="T111" fmla="*/ 1149 h 11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0" h="1149">
                  <a:moveTo>
                    <a:pt x="344" y="1"/>
                  </a:moveTo>
                  <a:lnTo>
                    <a:pt x="341" y="1"/>
                  </a:lnTo>
                  <a:lnTo>
                    <a:pt x="329" y="0"/>
                  </a:lnTo>
                  <a:lnTo>
                    <a:pt x="312" y="1"/>
                  </a:lnTo>
                  <a:lnTo>
                    <a:pt x="290" y="2"/>
                  </a:lnTo>
                  <a:lnTo>
                    <a:pt x="264" y="4"/>
                  </a:lnTo>
                  <a:lnTo>
                    <a:pt x="234" y="10"/>
                  </a:lnTo>
                  <a:lnTo>
                    <a:pt x="202" y="18"/>
                  </a:lnTo>
                  <a:lnTo>
                    <a:pt x="170" y="30"/>
                  </a:lnTo>
                  <a:lnTo>
                    <a:pt x="138" y="46"/>
                  </a:lnTo>
                  <a:lnTo>
                    <a:pt x="106" y="65"/>
                  </a:lnTo>
                  <a:lnTo>
                    <a:pt x="77" y="92"/>
                  </a:lnTo>
                  <a:lnTo>
                    <a:pt x="52" y="123"/>
                  </a:lnTo>
                  <a:lnTo>
                    <a:pt x="30" y="161"/>
                  </a:lnTo>
                  <a:lnTo>
                    <a:pt x="12" y="207"/>
                  </a:lnTo>
                  <a:lnTo>
                    <a:pt x="3" y="260"/>
                  </a:lnTo>
                  <a:lnTo>
                    <a:pt x="0" y="321"/>
                  </a:lnTo>
                  <a:lnTo>
                    <a:pt x="4" y="383"/>
                  </a:lnTo>
                  <a:lnTo>
                    <a:pt x="16" y="440"/>
                  </a:lnTo>
                  <a:lnTo>
                    <a:pt x="34" y="491"/>
                  </a:lnTo>
                  <a:lnTo>
                    <a:pt x="57" y="537"/>
                  </a:lnTo>
                  <a:lnTo>
                    <a:pt x="86" y="578"/>
                  </a:lnTo>
                  <a:lnTo>
                    <a:pt x="118" y="617"/>
                  </a:lnTo>
                  <a:lnTo>
                    <a:pt x="154" y="653"/>
                  </a:lnTo>
                  <a:lnTo>
                    <a:pt x="192" y="686"/>
                  </a:lnTo>
                  <a:lnTo>
                    <a:pt x="231" y="720"/>
                  </a:lnTo>
                  <a:lnTo>
                    <a:pt x="272" y="752"/>
                  </a:lnTo>
                  <a:lnTo>
                    <a:pt x="313" y="785"/>
                  </a:lnTo>
                  <a:lnTo>
                    <a:pt x="353" y="819"/>
                  </a:lnTo>
                  <a:lnTo>
                    <a:pt x="394" y="855"/>
                  </a:lnTo>
                  <a:lnTo>
                    <a:pt x="431" y="893"/>
                  </a:lnTo>
                  <a:lnTo>
                    <a:pt x="466" y="934"/>
                  </a:lnTo>
                  <a:lnTo>
                    <a:pt x="498" y="979"/>
                  </a:lnTo>
                  <a:lnTo>
                    <a:pt x="527" y="1024"/>
                  </a:lnTo>
                  <a:lnTo>
                    <a:pt x="560" y="1061"/>
                  </a:lnTo>
                  <a:lnTo>
                    <a:pt x="591" y="1092"/>
                  </a:lnTo>
                  <a:lnTo>
                    <a:pt x="623" y="1117"/>
                  </a:lnTo>
                  <a:lnTo>
                    <a:pt x="655" y="1134"/>
                  </a:lnTo>
                  <a:lnTo>
                    <a:pt x="688" y="1146"/>
                  </a:lnTo>
                  <a:lnTo>
                    <a:pt x="718" y="1149"/>
                  </a:lnTo>
                  <a:lnTo>
                    <a:pt x="748" y="1147"/>
                  </a:lnTo>
                  <a:lnTo>
                    <a:pt x="775" y="1138"/>
                  </a:lnTo>
                  <a:lnTo>
                    <a:pt x="801" y="1121"/>
                  </a:lnTo>
                  <a:lnTo>
                    <a:pt x="824" y="1098"/>
                  </a:lnTo>
                  <a:lnTo>
                    <a:pt x="844" y="1068"/>
                  </a:lnTo>
                  <a:lnTo>
                    <a:pt x="862" y="1030"/>
                  </a:lnTo>
                  <a:lnTo>
                    <a:pt x="876" y="986"/>
                  </a:lnTo>
                  <a:lnTo>
                    <a:pt x="886" y="934"/>
                  </a:lnTo>
                  <a:lnTo>
                    <a:pt x="892" y="875"/>
                  </a:lnTo>
                  <a:lnTo>
                    <a:pt x="901" y="745"/>
                  </a:lnTo>
                  <a:lnTo>
                    <a:pt x="914" y="607"/>
                  </a:lnTo>
                  <a:lnTo>
                    <a:pt x="924" y="469"/>
                  </a:lnTo>
                  <a:lnTo>
                    <a:pt x="930" y="338"/>
                  </a:lnTo>
                  <a:lnTo>
                    <a:pt x="926" y="222"/>
                  </a:lnTo>
                  <a:lnTo>
                    <a:pt x="910" y="128"/>
                  </a:lnTo>
                  <a:lnTo>
                    <a:pt x="877" y="62"/>
                  </a:lnTo>
                  <a:lnTo>
                    <a:pt x="824" y="32"/>
                  </a:lnTo>
                  <a:lnTo>
                    <a:pt x="790" y="27"/>
                  </a:lnTo>
                  <a:lnTo>
                    <a:pt x="753" y="24"/>
                  </a:lnTo>
                  <a:lnTo>
                    <a:pt x="715" y="21"/>
                  </a:lnTo>
                  <a:lnTo>
                    <a:pt x="676" y="17"/>
                  </a:lnTo>
                  <a:lnTo>
                    <a:pt x="636" y="14"/>
                  </a:lnTo>
                  <a:lnTo>
                    <a:pt x="597" y="11"/>
                  </a:lnTo>
                  <a:lnTo>
                    <a:pt x="557" y="9"/>
                  </a:lnTo>
                  <a:lnTo>
                    <a:pt x="519" y="8"/>
                  </a:lnTo>
                  <a:lnTo>
                    <a:pt x="484" y="6"/>
                  </a:lnTo>
                  <a:lnTo>
                    <a:pt x="450" y="4"/>
                  </a:lnTo>
                  <a:lnTo>
                    <a:pt x="420" y="3"/>
                  </a:lnTo>
                  <a:lnTo>
                    <a:pt x="395" y="2"/>
                  </a:lnTo>
                  <a:lnTo>
                    <a:pt x="374" y="2"/>
                  </a:lnTo>
                  <a:lnTo>
                    <a:pt x="358" y="1"/>
                  </a:lnTo>
                  <a:lnTo>
                    <a:pt x="348" y="1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EAF7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Freeform 10"/>
            <p:cNvSpPr>
              <a:spLocks/>
            </p:cNvSpPr>
            <p:nvPr/>
          </p:nvSpPr>
          <p:spPr bwMode="auto">
            <a:xfrm>
              <a:off x="1272" y="2782"/>
              <a:ext cx="449" cy="554"/>
            </a:xfrm>
            <a:custGeom>
              <a:avLst/>
              <a:gdLst>
                <a:gd name="T0" fmla="*/ 165 w 897"/>
                <a:gd name="T1" fmla="*/ 1 h 1110"/>
                <a:gd name="T2" fmla="*/ 151 w 897"/>
                <a:gd name="T3" fmla="*/ 1 h 1110"/>
                <a:gd name="T4" fmla="*/ 127 w 897"/>
                <a:gd name="T5" fmla="*/ 2 h 1110"/>
                <a:gd name="T6" fmla="*/ 98 w 897"/>
                <a:gd name="T7" fmla="*/ 9 h 1110"/>
                <a:gd name="T8" fmla="*/ 66 w 897"/>
                <a:gd name="T9" fmla="*/ 22 h 1110"/>
                <a:gd name="T10" fmla="*/ 37 w 897"/>
                <a:gd name="T11" fmla="*/ 44 h 1110"/>
                <a:gd name="T12" fmla="*/ 14 w 897"/>
                <a:gd name="T13" fmla="*/ 78 h 1110"/>
                <a:gd name="T14" fmla="*/ 1 w 897"/>
                <a:gd name="T15" fmla="*/ 125 h 1110"/>
                <a:gd name="T16" fmla="*/ 2 w 897"/>
                <a:gd name="T17" fmla="*/ 185 h 1110"/>
                <a:gd name="T18" fmla="*/ 17 w 897"/>
                <a:gd name="T19" fmla="*/ 237 h 1110"/>
                <a:gd name="T20" fmla="*/ 42 w 897"/>
                <a:gd name="T21" fmla="*/ 278 h 1110"/>
                <a:gd name="T22" fmla="*/ 74 w 897"/>
                <a:gd name="T23" fmla="*/ 314 h 1110"/>
                <a:gd name="T24" fmla="*/ 112 w 897"/>
                <a:gd name="T25" fmla="*/ 346 h 1110"/>
                <a:gd name="T26" fmla="*/ 152 w 897"/>
                <a:gd name="T27" fmla="*/ 378 h 1110"/>
                <a:gd name="T28" fmla="*/ 190 w 897"/>
                <a:gd name="T29" fmla="*/ 411 h 1110"/>
                <a:gd name="T30" fmla="*/ 225 w 897"/>
                <a:gd name="T31" fmla="*/ 450 h 1110"/>
                <a:gd name="T32" fmla="*/ 255 w 897"/>
                <a:gd name="T33" fmla="*/ 493 h 1110"/>
                <a:gd name="T34" fmla="*/ 286 w 897"/>
                <a:gd name="T35" fmla="*/ 526 h 1110"/>
                <a:gd name="T36" fmla="*/ 316 w 897"/>
                <a:gd name="T37" fmla="*/ 547 h 1110"/>
                <a:gd name="T38" fmla="*/ 347 w 897"/>
                <a:gd name="T39" fmla="*/ 554 h 1110"/>
                <a:gd name="T40" fmla="*/ 375 w 897"/>
                <a:gd name="T41" fmla="*/ 548 h 1110"/>
                <a:gd name="T42" fmla="*/ 398 w 897"/>
                <a:gd name="T43" fmla="*/ 529 h 1110"/>
                <a:gd name="T44" fmla="*/ 416 w 897"/>
                <a:gd name="T45" fmla="*/ 496 h 1110"/>
                <a:gd name="T46" fmla="*/ 428 w 897"/>
                <a:gd name="T47" fmla="*/ 450 h 1110"/>
                <a:gd name="T48" fmla="*/ 435 w 897"/>
                <a:gd name="T49" fmla="*/ 359 h 1110"/>
                <a:gd name="T50" fmla="*/ 446 w 897"/>
                <a:gd name="T51" fmla="*/ 226 h 1110"/>
                <a:gd name="T52" fmla="*/ 447 w 897"/>
                <a:gd name="T53" fmla="*/ 107 h 1110"/>
                <a:gd name="T54" fmla="*/ 424 w 897"/>
                <a:gd name="T55" fmla="*/ 29 h 1110"/>
                <a:gd name="T56" fmla="*/ 382 w 897"/>
                <a:gd name="T57" fmla="*/ 13 h 1110"/>
                <a:gd name="T58" fmla="*/ 346 w 897"/>
                <a:gd name="T59" fmla="*/ 9 h 1110"/>
                <a:gd name="T60" fmla="*/ 308 w 897"/>
                <a:gd name="T61" fmla="*/ 6 h 1110"/>
                <a:gd name="T62" fmla="*/ 269 w 897"/>
                <a:gd name="T63" fmla="*/ 5 h 1110"/>
                <a:gd name="T64" fmla="*/ 234 w 897"/>
                <a:gd name="T65" fmla="*/ 3 h 1110"/>
                <a:gd name="T66" fmla="*/ 203 w 897"/>
                <a:gd name="T67" fmla="*/ 2 h 1110"/>
                <a:gd name="T68" fmla="*/ 181 w 897"/>
                <a:gd name="T69" fmla="*/ 1 h 1110"/>
                <a:gd name="T70" fmla="*/ 168 w 897"/>
                <a:gd name="T71" fmla="*/ 1 h 11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7"/>
                <a:gd name="T109" fmla="*/ 0 h 1110"/>
                <a:gd name="T110" fmla="*/ 897 w 897"/>
                <a:gd name="T111" fmla="*/ 1110 h 11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7" h="1110">
                  <a:moveTo>
                    <a:pt x="333" y="2"/>
                  </a:moveTo>
                  <a:lnTo>
                    <a:pt x="329" y="2"/>
                  </a:lnTo>
                  <a:lnTo>
                    <a:pt x="318" y="0"/>
                  </a:lnTo>
                  <a:lnTo>
                    <a:pt x="301" y="2"/>
                  </a:lnTo>
                  <a:lnTo>
                    <a:pt x="280" y="3"/>
                  </a:lnTo>
                  <a:lnTo>
                    <a:pt x="254" y="5"/>
                  </a:lnTo>
                  <a:lnTo>
                    <a:pt x="225" y="10"/>
                  </a:lnTo>
                  <a:lnTo>
                    <a:pt x="195" y="18"/>
                  </a:lnTo>
                  <a:lnTo>
                    <a:pt x="164" y="29"/>
                  </a:lnTo>
                  <a:lnTo>
                    <a:pt x="132" y="44"/>
                  </a:lnTo>
                  <a:lnTo>
                    <a:pt x="102" y="64"/>
                  </a:lnTo>
                  <a:lnTo>
                    <a:pt x="74" y="89"/>
                  </a:lnTo>
                  <a:lnTo>
                    <a:pt x="49" y="119"/>
                  </a:lnTo>
                  <a:lnTo>
                    <a:pt x="28" y="156"/>
                  </a:lnTo>
                  <a:lnTo>
                    <a:pt x="12" y="200"/>
                  </a:lnTo>
                  <a:lnTo>
                    <a:pt x="2" y="251"/>
                  </a:lnTo>
                  <a:lnTo>
                    <a:pt x="0" y="310"/>
                  </a:lnTo>
                  <a:lnTo>
                    <a:pt x="4" y="370"/>
                  </a:lnTo>
                  <a:lnTo>
                    <a:pt x="16" y="424"/>
                  </a:lnTo>
                  <a:lnTo>
                    <a:pt x="33" y="474"/>
                  </a:lnTo>
                  <a:lnTo>
                    <a:pt x="56" y="518"/>
                  </a:lnTo>
                  <a:lnTo>
                    <a:pt x="83" y="558"/>
                  </a:lnTo>
                  <a:lnTo>
                    <a:pt x="114" y="595"/>
                  </a:lnTo>
                  <a:lnTo>
                    <a:pt x="148" y="629"/>
                  </a:lnTo>
                  <a:lnTo>
                    <a:pt x="185" y="663"/>
                  </a:lnTo>
                  <a:lnTo>
                    <a:pt x="223" y="694"/>
                  </a:lnTo>
                  <a:lnTo>
                    <a:pt x="262" y="726"/>
                  </a:lnTo>
                  <a:lnTo>
                    <a:pt x="303" y="757"/>
                  </a:lnTo>
                  <a:lnTo>
                    <a:pt x="342" y="789"/>
                  </a:lnTo>
                  <a:lnTo>
                    <a:pt x="380" y="824"/>
                  </a:lnTo>
                  <a:lnTo>
                    <a:pt x="416" y="861"/>
                  </a:lnTo>
                  <a:lnTo>
                    <a:pt x="450" y="901"/>
                  </a:lnTo>
                  <a:lnTo>
                    <a:pt x="480" y="945"/>
                  </a:lnTo>
                  <a:lnTo>
                    <a:pt x="509" y="988"/>
                  </a:lnTo>
                  <a:lnTo>
                    <a:pt x="540" y="1024"/>
                  </a:lnTo>
                  <a:lnTo>
                    <a:pt x="571" y="1054"/>
                  </a:lnTo>
                  <a:lnTo>
                    <a:pt x="602" y="1079"/>
                  </a:lnTo>
                  <a:lnTo>
                    <a:pt x="632" y="1096"/>
                  </a:lnTo>
                  <a:lnTo>
                    <a:pt x="663" y="1106"/>
                  </a:lnTo>
                  <a:lnTo>
                    <a:pt x="693" y="1110"/>
                  </a:lnTo>
                  <a:lnTo>
                    <a:pt x="721" y="1107"/>
                  </a:lnTo>
                  <a:lnTo>
                    <a:pt x="749" y="1098"/>
                  </a:lnTo>
                  <a:lnTo>
                    <a:pt x="773" y="1082"/>
                  </a:lnTo>
                  <a:lnTo>
                    <a:pt x="796" y="1059"/>
                  </a:lnTo>
                  <a:lnTo>
                    <a:pt x="815" y="1030"/>
                  </a:lnTo>
                  <a:lnTo>
                    <a:pt x="832" y="994"/>
                  </a:lnTo>
                  <a:lnTo>
                    <a:pt x="845" y="951"/>
                  </a:lnTo>
                  <a:lnTo>
                    <a:pt x="855" y="901"/>
                  </a:lnTo>
                  <a:lnTo>
                    <a:pt x="860" y="845"/>
                  </a:lnTo>
                  <a:lnTo>
                    <a:pt x="870" y="719"/>
                  </a:lnTo>
                  <a:lnTo>
                    <a:pt x="881" y="586"/>
                  </a:lnTo>
                  <a:lnTo>
                    <a:pt x="892" y="453"/>
                  </a:lnTo>
                  <a:lnTo>
                    <a:pt x="897" y="326"/>
                  </a:lnTo>
                  <a:lnTo>
                    <a:pt x="894" y="215"/>
                  </a:lnTo>
                  <a:lnTo>
                    <a:pt x="879" y="122"/>
                  </a:lnTo>
                  <a:lnTo>
                    <a:pt x="847" y="59"/>
                  </a:lnTo>
                  <a:lnTo>
                    <a:pt x="796" y="30"/>
                  </a:lnTo>
                  <a:lnTo>
                    <a:pt x="764" y="26"/>
                  </a:lnTo>
                  <a:lnTo>
                    <a:pt x="728" y="22"/>
                  </a:lnTo>
                  <a:lnTo>
                    <a:pt x="691" y="19"/>
                  </a:lnTo>
                  <a:lnTo>
                    <a:pt x="653" y="16"/>
                  </a:lnTo>
                  <a:lnTo>
                    <a:pt x="615" y="13"/>
                  </a:lnTo>
                  <a:lnTo>
                    <a:pt x="576" y="11"/>
                  </a:lnTo>
                  <a:lnTo>
                    <a:pt x="538" y="10"/>
                  </a:lnTo>
                  <a:lnTo>
                    <a:pt x="502" y="7"/>
                  </a:lnTo>
                  <a:lnTo>
                    <a:pt x="467" y="6"/>
                  </a:lnTo>
                  <a:lnTo>
                    <a:pt x="435" y="5"/>
                  </a:lnTo>
                  <a:lnTo>
                    <a:pt x="406" y="4"/>
                  </a:lnTo>
                  <a:lnTo>
                    <a:pt x="381" y="3"/>
                  </a:lnTo>
                  <a:lnTo>
                    <a:pt x="361" y="3"/>
                  </a:lnTo>
                  <a:lnTo>
                    <a:pt x="345" y="2"/>
                  </a:lnTo>
                  <a:lnTo>
                    <a:pt x="336" y="2"/>
                  </a:lnTo>
                  <a:lnTo>
                    <a:pt x="333" y="2"/>
                  </a:lnTo>
                  <a:close/>
                </a:path>
              </a:pathLst>
            </a:custGeom>
            <a:solidFill>
              <a:srgbClr val="D8ED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Freeform 11"/>
            <p:cNvSpPr>
              <a:spLocks/>
            </p:cNvSpPr>
            <p:nvPr/>
          </p:nvSpPr>
          <p:spPr bwMode="auto">
            <a:xfrm>
              <a:off x="1283" y="2787"/>
              <a:ext cx="432" cy="535"/>
            </a:xfrm>
            <a:custGeom>
              <a:avLst/>
              <a:gdLst>
                <a:gd name="T0" fmla="*/ 158 w 866"/>
                <a:gd name="T1" fmla="*/ 1 h 1070"/>
                <a:gd name="T2" fmla="*/ 145 w 866"/>
                <a:gd name="T3" fmla="*/ 1 h 1070"/>
                <a:gd name="T4" fmla="*/ 123 w 866"/>
                <a:gd name="T5" fmla="*/ 2 h 1070"/>
                <a:gd name="T6" fmla="*/ 94 w 866"/>
                <a:gd name="T7" fmla="*/ 8 h 1070"/>
                <a:gd name="T8" fmla="*/ 64 w 866"/>
                <a:gd name="T9" fmla="*/ 21 h 1070"/>
                <a:gd name="T10" fmla="*/ 36 w 866"/>
                <a:gd name="T11" fmla="*/ 42 h 1070"/>
                <a:gd name="T12" fmla="*/ 14 w 866"/>
                <a:gd name="T13" fmla="*/ 75 h 1070"/>
                <a:gd name="T14" fmla="*/ 1 w 866"/>
                <a:gd name="T15" fmla="*/ 121 h 1070"/>
                <a:gd name="T16" fmla="*/ 2 w 866"/>
                <a:gd name="T17" fmla="*/ 178 h 1070"/>
                <a:gd name="T18" fmla="*/ 16 w 866"/>
                <a:gd name="T19" fmla="*/ 228 h 1070"/>
                <a:gd name="T20" fmla="*/ 40 w 866"/>
                <a:gd name="T21" fmla="*/ 269 h 1070"/>
                <a:gd name="T22" fmla="*/ 71 w 866"/>
                <a:gd name="T23" fmla="*/ 303 h 1070"/>
                <a:gd name="T24" fmla="*/ 108 w 866"/>
                <a:gd name="T25" fmla="*/ 334 h 1070"/>
                <a:gd name="T26" fmla="*/ 146 w 866"/>
                <a:gd name="T27" fmla="*/ 365 h 1070"/>
                <a:gd name="T28" fmla="*/ 183 w 866"/>
                <a:gd name="T29" fmla="*/ 398 h 1070"/>
                <a:gd name="T30" fmla="*/ 217 w 866"/>
                <a:gd name="T31" fmla="*/ 434 h 1070"/>
                <a:gd name="T32" fmla="*/ 246 w 866"/>
                <a:gd name="T33" fmla="*/ 476 h 1070"/>
                <a:gd name="T34" fmla="*/ 275 w 866"/>
                <a:gd name="T35" fmla="*/ 508 h 1070"/>
                <a:gd name="T36" fmla="*/ 305 w 866"/>
                <a:gd name="T37" fmla="*/ 528 h 1070"/>
                <a:gd name="T38" fmla="*/ 334 w 866"/>
                <a:gd name="T39" fmla="*/ 535 h 1070"/>
                <a:gd name="T40" fmla="*/ 361 w 866"/>
                <a:gd name="T41" fmla="*/ 529 h 1070"/>
                <a:gd name="T42" fmla="*/ 383 w 866"/>
                <a:gd name="T43" fmla="*/ 510 h 1070"/>
                <a:gd name="T44" fmla="*/ 401 w 866"/>
                <a:gd name="T45" fmla="*/ 479 h 1070"/>
                <a:gd name="T46" fmla="*/ 412 w 866"/>
                <a:gd name="T47" fmla="*/ 434 h 1070"/>
                <a:gd name="T48" fmla="*/ 419 w 866"/>
                <a:gd name="T49" fmla="*/ 346 h 1070"/>
                <a:gd name="T50" fmla="*/ 429 w 866"/>
                <a:gd name="T51" fmla="*/ 218 h 1070"/>
                <a:gd name="T52" fmla="*/ 430 w 866"/>
                <a:gd name="T53" fmla="*/ 103 h 1070"/>
                <a:gd name="T54" fmla="*/ 408 w 866"/>
                <a:gd name="T55" fmla="*/ 28 h 1070"/>
                <a:gd name="T56" fmla="*/ 368 w 866"/>
                <a:gd name="T57" fmla="*/ 12 h 1070"/>
                <a:gd name="T58" fmla="*/ 333 w 866"/>
                <a:gd name="T59" fmla="*/ 9 h 1070"/>
                <a:gd name="T60" fmla="*/ 296 w 866"/>
                <a:gd name="T61" fmla="*/ 6 h 1070"/>
                <a:gd name="T62" fmla="*/ 259 w 866"/>
                <a:gd name="T63" fmla="*/ 4 h 1070"/>
                <a:gd name="T64" fmla="*/ 225 w 866"/>
                <a:gd name="T65" fmla="*/ 2 h 1070"/>
                <a:gd name="T66" fmla="*/ 196 w 866"/>
                <a:gd name="T67" fmla="*/ 1 h 1070"/>
                <a:gd name="T68" fmla="*/ 174 w 866"/>
                <a:gd name="T69" fmla="*/ 1 h 1070"/>
                <a:gd name="T70" fmla="*/ 162 w 866"/>
                <a:gd name="T71" fmla="*/ 1 h 10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6"/>
                <a:gd name="T109" fmla="*/ 0 h 1070"/>
                <a:gd name="T110" fmla="*/ 866 w 866"/>
                <a:gd name="T111" fmla="*/ 1070 h 10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6" h="1070">
                  <a:moveTo>
                    <a:pt x="321" y="1"/>
                  </a:moveTo>
                  <a:lnTo>
                    <a:pt x="317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0" y="2"/>
                  </a:lnTo>
                  <a:lnTo>
                    <a:pt x="246" y="4"/>
                  </a:lnTo>
                  <a:lnTo>
                    <a:pt x="218" y="9"/>
                  </a:lnTo>
                  <a:lnTo>
                    <a:pt x="188" y="17"/>
                  </a:lnTo>
                  <a:lnTo>
                    <a:pt x="158" y="27"/>
                  </a:lnTo>
                  <a:lnTo>
                    <a:pt x="128" y="42"/>
                  </a:lnTo>
                  <a:lnTo>
                    <a:pt x="100" y="61"/>
                  </a:lnTo>
                  <a:lnTo>
                    <a:pt x="72" y="85"/>
                  </a:lnTo>
                  <a:lnTo>
                    <a:pt x="48" y="115"/>
                  </a:lnTo>
                  <a:lnTo>
                    <a:pt x="28" y="151"/>
                  </a:lnTo>
                  <a:lnTo>
                    <a:pt x="13" y="192"/>
                  </a:lnTo>
                  <a:lnTo>
                    <a:pt x="3" y="242"/>
                  </a:lnTo>
                  <a:lnTo>
                    <a:pt x="0" y="299"/>
                  </a:lnTo>
                  <a:lnTo>
                    <a:pt x="5" y="357"/>
                  </a:lnTo>
                  <a:lnTo>
                    <a:pt x="15" y="410"/>
                  </a:lnTo>
                  <a:lnTo>
                    <a:pt x="33" y="457"/>
                  </a:lnTo>
                  <a:lnTo>
                    <a:pt x="55" y="500"/>
                  </a:lnTo>
                  <a:lnTo>
                    <a:pt x="81" y="538"/>
                  </a:lnTo>
                  <a:lnTo>
                    <a:pt x="111" y="573"/>
                  </a:lnTo>
                  <a:lnTo>
                    <a:pt x="143" y="607"/>
                  </a:lnTo>
                  <a:lnTo>
                    <a:pt x="179" y="639"/>
                  </a:lnTo>
                  <a:lnTo>
                    <a:pt x="216" y="669"/>
                  </a:lnTo>
                  <a:lnTo>
                    <a:pt x="254" y="700"/>
                  </a:lnTo>
                  <a:lnTo>
                    <a:pt x="292" y="730"/>
                  </a:lnTo>
                  <a:lnTo>
                    <a:pt x="330" y="762"/>
                  </a:lnTo>
                  <a:lnTo>
                    <a:pt x="367" y="796"/>
                  </a:lnTo>
                  <a:lnTo>
                    <a:pt x="403" y="831"/>
                  </a:lnTo>
                  <a:lnTo>
                    <a:pt x="435" y="869"/>
                  </a:lnTo>
                  <a:lnTo>
                    <a:pt x="465" y="912"/>
                  </a:lnTo>
                  <a:lnTo>
                    <a:pt x="494" y="953"/>
                  </a:lnTo>
                  <a:lnTo>
                    <a:pt x="522" y="988"/>
                  </a:lnTo>
                  <a:lnTo>
                    <a:pt x="552" y="1017"/>
                  </a:lnTo>
                  <a:lnTo>
                    <a:pt x="582" y="1040"/>
                  </a:lnTo>
                  <a:lnTo>
                    <a:pt x="611" y="1056"/>
                  </a:lnTo>
                  <a:lnTo>
                    <a:pt x="641" y="1066"/>
                  </a:lnTo>
                  <a:lnTo>
                    <a:pt x="670" y="1070"/>
                  </a:lnTo>
                  <a:lnTo>
                    <a:pt x="697" y="1068"/>
                  </a:lnTo>
                  <a:lnTo>
                    <a:pt x="723" y="1058"/>
                  </a:lnTo>
                  <a:lnTo>
                    <a:pt x="747" y="1043"/>
                  </a:lnTo>
                  <a:lnTo>
                    <a:pt x="768" y="1021"/>
                  </a:lnTo>
                  <a:lnTo>
                    <a:pt x="788" y="993"/>
                  </a:lnTo>
                  <a:lnTo>
                    <a:pt x="804" y="958"/>
                  </a:lnTo>
                  <a:lnTo>
                    <a:pt x="816" y="917"/>
                  </a:lnTo>
                  <a:lnTo>
                    <a:pt x="826" y="868"/>
                  </a:lnTo>
                  <a:lnTo>
                    <a:pt x="831" y="814"/>
                  </a:lnTo>
                  <a:lnTo>
                    <a:pt x="839" y="693"/>
                  </a:lnTo>
                  <a:lnTo>
                    <a:pt x="851" y="564"/>
                  </a:lnTo>
                  <a:lnTo>
                    <a:pt x="860" y="436"/>
                  </a:lnTo>
                  <a:lnTo>
                    <a:pt x="866" y="314"/>
                  </a:lnTo>
                  <a:lnTo>
                    <a:pt x="862" y="207"/>
                  </a:lnTo>
                  <a:lnTo>
                    <a:pt x="847" y="118"/>
                  </a:lnTo>
                  <a:lnTo>
                    <a:pt x="818" y="57"/>
                  </a:lnTo>
                  <a:lnTo>
                    <a:pt x="768" y="30"/>
                  </a:lnTo>
                  <a:lnTo>
                    <a:pt x="737" y="25"/>
                  </a:lnTo>
                  <a:lnTo>
                    <a:pt x="702" y="22"/>
                  </a:lnTo>
                  <a:lnTo>
                    <a:pt x="668" y="18"/>
                  </a:lnTo>
                  <a:lnTo>
                    <a:pt x="631" y="16"/>
                  </a:lnTo>
                  <a:lnTo>
                    <a:pt x="593" y="12"/>
                  </a:lnTo>
                  <a:lnTo>
                    <a:pt x="556" y="10"/>
                  </a:lnTo>
                  <a:lnTo>
                    <a:pt x="519" y="9"/>
                  </a:lnTo>
                  <a:lnTo>
                    <a:pt x="484" y="7"/>
                  </a:lnTo>
                  <a:lnTo>
                    <a:pt x="451" y="5"/>
                  </a:lnTo>
                  <a:lnTo>
                    <a:pt x="420" y="4"/>
                  </a:lnTo>
                  <a:lnTo>
                    <a:pt x="392" y="3"/>
                  </a:lnTo>
                  <a:lnTo>
                    <a:pt x="368" y="2"/>
                  </a:lnTo>
                  <a:lnTo>
                    <a:pt x="348" y="2"/>
                  </a:lnTo>
                  <a:lnTo>
                    <a:pt x="334" y="1"/>
                  </a:lnTo>
                  <a:lnTo>
                    <a:pt x="324" y="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rgbClr val="C6E8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Freeform 12"/>
            <p:cNvSpPr>
              <a:spLocks/>
            </p:cNvSpPr>
            <p:nvPr/>
          </p:nvSpPr>
          <p:spPr bwMode="auto">
            <a:xfrm>
              <a:off x="1294" y="2793"/>
              <a:ext cx="416" cy="515"/>
            </a:xfrm>
            <a:custGeom>
              <a:avLst/>
              <a:gdLst>
                <a:gd name="T0" fmla="*/ 153 w 834"/>
                <a:gd name="T1" fmla="*/ 0 h 1030"/>
                <a:gd name="T2" fmla="*/ 140 w 834"/>
                <a:gd name="T3" fmla="*/ 0 h 1030"/>
                <a:gd name="T4" fmla="*/ 118 w 834"/>
                <a:gd name="T5" fmla="*/ 2 h 1030"/>
                <a:gd name="T6" fmla="*/ 90 w 834"/>
                <a:gd name="T7" fmla="*/ 7 h 1030"/>
                <a:gd name="T8" fmla="*/ 62 w 834"/>
                <a:gd name="T9" fmla="*/ 19 h 1030"/>
                <a:gd name="T10" fmla="*/ 34 w 834"/>
                <a:gd name="T11" fmla="*/ 40 h 1030"/>
                <a:gd name="T12" fmla="*/ 13 w 834"/>
                <a:gd name="T13" fmla="*/ 72 h 1030"/>
                <a:gd name="T14" fmla="*/ 1 w 834"/>
                <a:gd name="T15" fmla="*/ 116 h 1030"/>
                <a:gd name="T16" fmla="*/ 2 w 834"/>
                <a:gd name="T17" fmla="*/ 171 h 1030"/>
                <a:gd name="T18" fmla="*/ 15 w 834"/>
                <a:gd name="T19" fmla="*/ 219 h 1030"/>
                <a:gd name="T20" fmla="*/ 39 w 834"/>
                <a:gd name="T21" fmla="*/ 258 h 1030"/>
                <a:gd name="T22" fmla="*/ 69 w 834"/>
                <a:gd name="T23" fmla="*/ 292 h 1030"/>
                <a:gd name="T24" fmla="*/ 104 w 834"/>
                <a:gd name="T25" fmla="*/ 322 h 1030"/>
                <a:gd name="T26" fmla="*/ 141 w 834"/>
                <a:gd name="T27" fmla="*/ 351 h 1030"/>
                <a:gd name="T28" fmla="*/ 177 w 834"/>
                <a:gd name="T29" fmla="*/ 383 h 1030"/>
                <a:gd name="T30" fmla="*/ 209 w 834"/>
                <a:gd name="T31" fmla="*/ 419 h 1030"/>
                <a:gd name="T32" fmla="*/ 237 w 834"/>
                <a:gd name="T33" fmla="*/ 458 h 1030"/>
                <a:gd name="T34" fmla="*/ 265 w 834"/>
                <a:gd name="T35" fmla="*/ 489 h 1030"/>
                <a:gd name="T36" fmla="*/ 293 w 834"/>
                <a:gd name="T37" fmla="*/ 508 h 1030"/>
                <a:gd name="T38" fmla="*/ 322 w 834"/>
                <a:gd name="T39" fmla="*/ 515 h 1030"/>
                <a:gd name="T40" fmla="*/ 347 w 834"/>
                <a:gd name="T41" fmla="*/ 509 h 1030"/>
                <a:gd name="T42" fmla="*/ 369 w 834"/>
                <a:gd name="T43" fmla="*/ 491 h 1030"/>
                <a:gd name="T44" fmla="*/ 386 w 834"/>
                <a:gd name="T45" fmla="*/ 461 h 1030"/>
                <a:gd name="T46" fmla="*/ 396 w 834"/>
                <a:gd name="T47" fmla="*/ 418 h 1030"/>
                <a:gd name="T48" fmla="*/ 403 w 834"/>
                <a:gd name="T49" fmla="*/ 333 h 1030"/>
                <a:gd name="T50" fmla="*/ 414 w 834"/>
                <a:gd name="T51" fmla="*/ 210 h 1030"/>
                <a:gd name="T52" fmla="*/ 414 w 834"/>
                <a:gd name="T53" fmla="*/ 99 h 1030"/>
                <a:gd name="T54" fmla="*/ 392 w 834"/>
                <a:gd name="T55" fmla="*/ 27 h 1030"/>
                <a:gd name="T56" fmla="*/ 354 w 834"/>
                <a:gd name="T57" fmla="*/ 12 h 1030"/>
                <a:gd name="T58" fmla="*/ 320 w 834"/>
                <a:gd name="T59" fmla="*/ 9 h 1030"/>
                <a:gd name="T60" fmla="*/ 285 w 834"/>
                <a:gd name="T61" fmla="*/ 6 h 1030"/>
                <a:gd name="T62" fmla="*/ 249 w 834"/>
                <a:gd name="T63" fmla="*/ 3 h 1030"/>
                <a:gd name="T64" fmla="*/ 216 w 834"/>
                <a:gd name="T65" fmla="*/ 2 h 1030"/>
                <a:gd name="T66" fmla="*/ 189 w 834"/>
                <a:gd name="T67" fmla="*/ 1 h 1030"/>
                <a:gd name="T68" fmla="*/ 168 w 834"/>
                <a:gd name="T69" fmla="*/ 1 h 1030"/>
                <a:gd name="T70" fmla="*/ 156 w 834"/>
                <a:gd name="T71" fmla="*/ 0 h 10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4"/>
                <a:gd name="T109" fmla="*/ 0 h 1030"/>
                <a:gd name="T110" fmla="*/ 834 w 834"/>
                <a:gd name="T111" fmla="*/ 1030 h 10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4" h="1030">
                  <a:moveTo>
                    <a:pt x="309" y="0"/>
                  </a:moveTo>
                  <a:lnTo>
                    <a:pt x="306" y="0"/>
                  </a:lnTo>
                  <a:lnTo>
                    <a:pt x="295" y="0"/>
                  </a:lnTo>
                  <a:lnTo>
                    <a:pt x="280" y="0"/>
                  </a:lnTo>
                  <a:lnTo>
                    <a:pt x="260" y="1"/>
                  </a:lnTo>
                  <a:lnTo>
                    <a:pt x="237" y="4"/>
                  </a:lnTo>
                  <a:lnTo>
                    <a:pt x="210" y="8"/>
                  </a:lnTo>
                  <a:lnTo>
                    <a:pt x="181" y="15"/>
                  </a:lnTo>
                  <a:lnTo>
                    <a:pt x="152" y="26"/>
                  </a:lnTo>
                  <a:lnTo>
                    <a:pt x="124" y="39"/>
                  </a:lnTo>
                  <a:lnTo>
                    <a:pt x="96" y="58"/>
                  </a:lnTo>
                  <a:lnTo>
                    <a:pt x="69" y="81"/>
                  </a:lnTo>
                  <a:lnTo>
                    <a:pt x="46" y="110"/>
                  </a:lnTo>
                  <a:lnTo>
                    <a:pt x="27" y="144"/>
                  </a:lnTo>
                  <a:lnTo>
                    <a:pt x="12" y="185"/>
                  </a:lnTo>
                  <a:lnTo>
                    <a:pt x="3" y="232"/>
                  </a:lnTo>
                  <a:lnTo>
                    <a:pt x="0" y="287"/>
                  </a:lnTo>
                  <a:lnTo>
                    <a:pt x="5" y="343"/>
                  </a:lnTo>
                  <a:lnTo>
                    <a:pt x="15" y="393"/>
                  </a:lnTo>
                  <a:lnTo>
                    <a:pt x="31" y="439"/>
                  </a:lnTo>
                  <a:lnTo>
                    <a:pt x="52" y="479"/>
                  </a:lnTo>
                  <a:lnTo>
                    <a:pt x="78" y="517"/>
                  </a:lnTo>
                  <a:lnTo>
                    <a:pt x="106" y="552"/>
                  </a:lnTo>
                  <a:lnTo>
                    <a:pt x="139" y="584"/>
                  </a:lnTo>
                  <a:lnTo>
                    <a:pt x="172" y="615"/>
                  </a:lnTo>
                  <a:lnTo>
                    <a:pt x="208" y="644"/>
                  </a:lnTo>
                  <a:lnTo>
                    <a:pt x="245" y="674"/>
                  </a:lnTo>
                  <a:lnTo>
                    <a:pt x="282" y="703"/>
                  </a:lnTo>
                  <a:lnTo>
                    <a:pt x="318" y="734"/>
                  </a:lnTo>
                  <a:lnTo>
                    <a:pt x="354" y="766"/>
                  </a:lnTo>
                  <a:lnTo>
                    <a:pt x="388" y="800"/>
                  </a:lnTo>
                  <a:lnTo>
                    <a:pt x="419" y="838"/>
                  </a:lnTo>
                  <a:lnTo>
                    <a:pt x="447" y="878"/>
                  </a:lnTo>
                  <a:lnTo>
                    <a:pt x="475" y="917"/>
                  </a:lnTo>
                  <a:lnTo>
                    <a:pt x="503" y="952"/>
                  </a:lnTo>
                  <a:lnTo>
                    <a:pt x="532" y="979"/>
                  </a:lnTo>
                  <a:lnTo>
                    <a:pt x="560" y="1001"/>
                  </a:lnTo>
                  <a:lnTo>
                    <a:pt x="588" y="1016"/>
                  </a:lnTo>
                  <a:lnTo>
                    <a:pt x="617" y="1027"/>
                  </a:lnTo>
                  <a:lnTo>
                    <a:pt x="645" y="1030"/>
                  </a:lnTo>
                  <a:lnTo>
                    <a:pt x="671" y="1028"/>
                  </a:lnTo>
                  <a:lnTo>
                    <a:pt x="695" y="1018"/>
                  </a:lnTo>
                  <a:lnTo>
                    <a:pt x="718" y="1005"/>
                  </a:lnTo>
                  <a:lnTo>
                    <a:pt x="739" y="983"/>
                  </a:lnTo>
                  <a:lnTo>
                    <a:pt x="757" y="956"/>
                  </a:lnTo>
                  <a:lnTo>
                    <a:pt x="774" y="923"/>
                  </a:lnTo>
                  <a:lnTo>
                    <a:pt x="786" y="883"/>
                  </a:lnTo>
                  <a:lnTo>
                    <a:pt x="794" y="836"/>
                  </a:lnTo>
                  <a:lnTo>
                    <a:pt x="800" y="785"/>
                  </a:lnTo>
                  <a:lnTo>
                    <a:pt x="808" y="667"/>
                  </a:lnTo>
                  <a:lnTo>
                    <a:pt x="819" y="544"/>
                  </a:lnTo>
                  <a:lnTo>
                    <a:pt x="829" y="420"/>
                  </a:lnTo>
                  <a:lnTo>
                    <a:pt x="834" y="302"/>
                  </a:lnTo>
                  <a:lnTo>
                    <a:pt x="830" y="198"/>
                  </a:lnTo>
                  <a:lnTo>
                    <a:pt x="816" y="113"/>
                  </a:lnTo>
                  <a:lnTo>
                    <a:pt x="786" y="54"/>
                  </a:lnTo>
                  <a:lnTo>
                    <a:pt x="739" y="28"/>
                  </a:lnTo>
                  <a:lnTo>
                    <a:pt x="709" y="24"/>
                  </a:lnTo>
                  <a:lnTo>
                    <a:pt x="677" y="21"/>
                  </a:lnTo>
                  <a:lnTo>
                    <a:pt x="642" y="18"/>
                  </a:lnTo>
                  <a:lnTo>
                    <a:pt x="607" y="14"/>
                  </a:lnTo>
                  <a:lnTo>
                    <a:pt x="571" y="12"/>
                  </a:lnTo>
                  <a:lnTo>
                    <a:pt x="535" y="9"/>
                  </a:lnTo>
                  <a:lnTo>
                    <a:pt x="500" y="7"/>
                  </a:lnTo>
                  <a:lnTo>
                    <a:pt x="466" y="6"/>
                  </a:lnTo>
                  <a:lnTo>
                    <a:pt x="434" y="5"/>
                  </a:lnTo>
                  <a:lnTo>
                    <a:pt x="405" y="4"/>
                  </a:lnTo>
                  <a:lnTo>
                    <a:pt x="378" y="3"/>
                  </a:lnTo>
                  <a:lnTo>
                    <a:pt x="354" y="1"/>
                  </a:lnTo>
                  <a:lnTo>
                    <a:pt x="336" y="1"/>
                  </a:lnTo>
                  <a:lnTo>
                    <a:pt x="322" y="0"/>
                  </a:lnTo>
                  <a:lnTo>
                    <a:pt x="313" y="0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B5DD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Freeform 13"/>
            <p:cNvSpPr>
              <a:spLocks/>
            </p:cNvSpPr>
            <p:nvPr/>
          </p:nvSpPr>
          <p:spPr bwMode="auto">
            <a:xfrm>
              <a:off x="1305" y="2798"/>
              <a:ext cx="400" cy="495"/>
            </a:xfrm>
            <a:custGeom>
              <a:avLst/>
              <a:gdLst>
                <a:gd name="T0" fmla="*/ 147 w 801"/>
                <a:gd name="T1" fmla="*/ 0 h 989"/>
                <a:gd name="T2" fmla="*/ 135 w 801"/>
                <a:gd name="T3" fmla="*/ 0 h 989"/>
                <a:gd name="T4" fmla="*/ 113 w 801"/>
                <a:gd name="T5" fmla="*/ 2 h 989"/>
                <a:gd name="T6" fmla="*/ 87 w 801"/>
                <a:gd name="T7" fmla="*/ 8 h 989"/>
                <a:gd name="T8" fmla="*/ 59 w 801"/>
                <a:gd name="T9" fmla="*/ 19 h 989"/>
                <a:gd name="T10" fmla="*/ 33 w 801"/>
                <a:gd name="T11" fmla="*/ 39 h 989"/>
                <a:gd name="T12" fmla="*/ 13 w 801"/>
                <a:gd name="T13" fmla="*/ 69 h 989"/>
                <a:gd name="T14" fmla="*/ 1 w 801"/>
                <a:gd name="T15" fmla="*/ 111 h 989"/>
                <a:gd name="T16" fmla="*/ 2 w 801"/>
                <a:gd name="T17" fmla="*/ 165 h 989"/>
                <a:gd name="T18" fmla="*/ 15 w 801"/>
                <a:gd name="T19" fmla="*/ 211 h 989"/>
                <a:gd name="T20" fmla="*/ 37 w 801"/>
                <a:gd name="T21" fmla="*/ 248 h 989"/>
                <a:gd name="T22" fmla="*/ 66 w 801"/>
                <a:gd name="T23" fmla="*/ 281 h 989"/>
                <a:gd name="T24" fmla="*/ 100 w 801"/>
                <a:gd name="T25" fmla="*/ 309 h 989"/>
                <a:gd name="T26" fmla="*/ 135 w 801"/>
                <a:gd name="T27" fmla="*/ 338 h 989"/>
                <a:gd name="T28" fmla="*/ 170 w 801"/>
                <a:gd name="T29" fmla="*/ 368 h 989"/>
                <a:gd name="T30" fmla="*/ 201 w 801"/>
                <a:gd name="T31" fmla="*/ 402 h 989"/>
                <a:gd name="T32" fmla="*/ 228 w 801"/>
                <a:gd name="T33" fmla="*/ 441 h 989"/>
                <a:gd name="T34" fmla="*/ 255 w 801"/>
                <a:gd name="T35" fmla="*/ 471 h 989"/>
                <a:gd name="T36" fmla="*/ 283 w 801"/>
                <a:gd name="T37" fmla="*/ 489 h 989"/>
                <a:gd name="T38" fmla="*/ 309 w 801"/>
                <a:gd name="T39" fmla="*/ 495 h 989"/>
                <a:gd name="T40" fmla="*/ 334 w 801"/>
                <a:gd name="T41" fmla="*/ 490 h 989"/>
                <a:gd name="T42" fmla="*/ 355 w 801"/>
                <a:gd name="T43" fmla="*/ 472 h 989"/>
                <a:gd name="T44" fmla="*/ 372 w 801"/>
                <a:gd name="T45" fmla="*/ 443 h 989"/>
                <a:gd name="T46" fmla="*/ 382 w 801"/>
                <a:gd name="T47" fmla="*/ 402 h 989"/>
                <a:gd name="T48" fmla="*/ 388 w 801"/>
                <a:gd name="T49" fmla="*/ 320 h 989"/>
                <a:gd name="T50" fmla="*/ 398 w 801"/>
                <a:gd name="T51" fmla="*/ 202 h 989"/>
                <a:gd name="T52" fmla="*/ 399 w 801"/>
                <a:gd name="T53" fmla="*/ 95 h 989"/>
                <a:gd name="T54" fmla="*/ 378 w 801"/>
                <a:gd name="T55" fmla="*/ 26 h 989"/>
                <a:gd name="T56" fmla="*/ 340 w 801"/>
                <a:gd name="T57" fmla="*/ 12 h 989"/>
                <a:gd name="T58" fmla="*/ 308 w 801"/>
                <a:gd name="T59" fmla="*/ 8 h 989"/>
                <a:gd name="T60" fmla="*/ 274 w 801"/>
                <a:gd name="T61" fmla="*/ 5 h 989"/>
                <a:gd name="T62" fmla="*/ 240 w 801"/>
                <a:gd name="T63" fmla="*/ 4 h 989"/>
                <a:gd name="T64" fmla="*/ 208 w 801"/>
                <a:gd name="T65" fmla="*/ 2 h 989"/>
                <a:gd name="T66" fmla="*/ 181 w 801"/>
                <a:gd name="T67" fmla="*/ 1 h 989"/>
                <a:gd name="T68" fmla="*/ 161 w 801"/>
                <a:gd name="T69" fmla="*/ 0 h 989"/>
                <a:gd name="T70" fmla="*/ 150 w 801"/>
                <a:gd name="T71" fmla="*/ 0 h 9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1"/>
                <a:gd name="T109" fmla="*/ 0 h 989"/>
                <a:gd name="T110" fmla="*/ 801 w 801"/>
                <a:gd name="T111" fmla="*/ 989 h 9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1" h="989">
                  <a:moveTo>
                    <a:pt x="298" y="0"/>
                  </a:moveTo>
                  <a:lnTo>
                    <a:pt x="294" y="0"/>
                  </a:lnTo>
                  <a:lnTo>
                    <a:pt x="285" y="0"/>
                  </a:lnTo>
                  <a:lnTo>
                    <a:pt x="270" y="0"/>
                  </a:lnTo>
                  <a:lnTo>
                    <a:pt x="250" y="0"/>
                  </a:lnTo>
                  <a:lnTo>
                    <a:pt x="227" y="3"/>
                  </a:lnTo>
                  <a:lnTo>
                    <a:pt x="202" y="8"/>
                  </a:lnTo>
                  <a:lnTo>
                    <a:pt x="174" y="15"/>
                  </a:lnTo>
                  <a:lnTo>
                    <a:pt x="147" y="24"/>
                  </a:lnTo>
                  <a:lnTo>
                    <a:pt x="119" y="38"/>
                  </a:lnTo>
                  <a:lnTo>
                    <a:pt x="91" y="55"/>
                  </a:lnTo>
                  <a:lnTo>
                    <a:pt x="67" y="77"/>
                  </a:lnTo>
                  <a:lnTo>
                    <a:pt x="44" y="105"/>
                  </a:lnTo>
                  <a:lnTo>
                    <a:pt x="26" y="138"/>
                  </a:lnTo>
                  <a:lnTo>
                    <a:pt x="12" y="177"/>
                  </a:lnTo>
                  <a:lnTo>
                    <a:pt x="3" y="222"/>
                  </a:lnTo>
                  <a:lnTo>
                    <a:pt x="0" y="275"/>
                  </a:lnTo>
                  <a:lnTo>
                    <a:pt x="5" y="329"/>
                  </a:lnTo>
                  <a:lnTo>
                    <a:pt x="15" y="378"/>
                  </a:lnTo>
                  <a:lnTo>
                    <a:pt x="30" y="421"/>
                  </a:lnTo>
                  <a:lnTo>
                    <a:pt x="51" y="461"/>
                  </a:lnTo>
                  <a:lnTo>
                    <a:pt x="75" y="496"/>
                  </a:lnTo>
                  <a:lnTo>
                    <a:pt x="103" y="530"/>
                  </a:lnTo>
                  <a:lnTo>
                    <a:pt x="133" y="561"/>
                  </a:lnTo>
                  <a:lnTo>
                    <a:pt x="166" y="590"/>
                  </a:lnTo>
                  <a:lnTo>
                    <a:pt x="200" y="618"/>
                  </a:lnTo>
                  <a:lnTo>
                    <a:pt x="235" y="646"/>
                  </a:lnTo>
                  <a:lnTo>
                    <a:pt x="271" y="675"/>
                  </a:lnTo>
                  <a:lnTo>
                    <a:pt x="306" y="704"/>
                  </a:lnTo>
                  <a:lnTo>
                    <a:pt x="340" y="735"/>
                  </a:lnTo>
                  <a:lnTo>
                    <a:pt x="372" y="768"/>
                  </a:lnTo>
                  <a:lnTo>
                    <a:pt x="402" y="804"/>
                  </a:lnTo>
                  <a:lnTo>
                    <a:pt x="430" y="843"/>
                  </a:lnTo>
                  <a:lnTo>
                    <a:pt x="457" y="881"/>
                  </a:lnTo>
                  <a:lnTo>
                    <a:pt x="483" y="913"/>
                  </a:lnTo>
                  <a:lnTo>
                    <a:pt x="511" y="941"/>
                  </a:lnTo>
                  <a:lnTo>
                    <a:pt x="538" y="962"/>
                  </a:lnTo>
                  <a:lnTo>
                    <a:pt x="566" y="977"/>
                  </a:lnTo>
                  <a:lnTo>
                    <a:pt x="593" y="986"/>
                  </a:lnTo>
                  <a:lnTo>
                    <a:pt x="619" y="989"/>
                  </a:lnTo>
                  <a:lnTo>
                    <a:pt x="644" y="987"/>
                  </a:lnTo>
                  <a:lnTo>
                    <a:pt x="669" y="979"/>
                  </a:lnTo>
                  <a:lnTo>
                    <a:pt x="691" y="964"/>
                  </a:lnTo>
                  <a:lnTo>
                    <a:pt x="710" y="944"/>
                  </a:lnTo>
                  <a:lnTo>
                    <a:pt x="729" y="918"/>
                  </a:lnTo>
                  <a:lnTo>
                    <a:pt x="744" y="886"/>
                  </a:lnTo>
                  <a:lnTo>
                    <a:pt x="755" y="848"/>
                  </a:lnTo>
                  <a:lnTo>
                    <a:pt x="764" y="804"/>
                  </a:lnTo>
                  <a:lnTo>
                    <a:pt x="769" y="753"/>
                  </a:lnTo>
                  <a:lnTo>
                    <a:pt x="777" y="640"/>
                  </a:lnTo>
                  <a:lnTo>
                    <a:pt x="787" y="522"/>
                  </a:lnTo>
                  <a:lnTo>
                    <a:pt x="797" y="403"/>
                  </a:lnTo>
                  <a:lnTo>
                    <a:pt x="801" y="290"/>
                  </a:lnTo>
                  <a:lnTo>
                    <a:pt x="799" y="190"/>
                  </a:lnTo>
                  <a:lnTo>
                    <a:pt x="784" y="108"/>
                  </a:lnTo>
                  <a:lnTo>
                    <a:pt x="756" y="52"/>
                  </a:lnTo>
                  <a:lnTo>
                    <a:pt x="710" y="26"/>
                  </a:lnTo>
                  <a:lnTo>
                    <a:pt x="681" y="23"/>
                  </a:lnTo>
                  <a:lnTo>
                    <a:pt x="650" y="19"/>
                  </a:lnTo>
                  <a:lnTo>
                    <a:pt x="617" y="16"/>
                  </a:lnTo>
                  <a:lnTo>
                    <a:pt x="583" y="12"/>
                  </a:lnTo>
                  <a:lnTo>
                    <a:pt x="549" y="10"/>
                  </a:lnTo>
                  <a:lnTo>
                    <a:pt x="514" y="8"/>
                  </a:lnTo>
                  <a:lnTo>
                    <a:pt x="481" y="7"/>
                  </a:lnTo>
                  <a:lnTo>
                    <a:pt x="449" y="4"/>
                  </a:lnTo>
                  <a:lnTo>
                    <a:pt x="417" y="3"/>
                  </a:lnTo>
                  <a:lnTo>
                    <a:pt x="390" y="2"/>
                  </a:lnTo>
                  <a:lnTo>
                    <a:pt x="363" y="2"/>
                  </a:lnTo>
                  <a:lnTo>
                    <a:pt x="341" y="1"/>
                  </a:lnTo>
                  <a:lnTo>
                    <a:pt x="323" y="0"/>
                  </a:lnTo>
                  <a:lnTo>
                    <a:pt x="309" y="0"/>
                  </a:lnTo>
                  <a:lnTo>
                    <a:pt x="301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A0D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Freeform 14"/>
            <p:cNvSpPr>
              <a:spLocks/>
            </p:cNvSpPr>
            <p:nvPr/>
          </p:nvSpPr>
          <p:spPr bwMode="auto">
            <a:xfrm>
              <a:off x="1316" y="2804"/>
              <a:ext cx="384" cy="475"/>
            </a:xfrm>
            <a:custGeom>
              <a:avLst/>
              <a:gdLst>
                <a:gd name="T0" fmla="*/ 140 w 769"/>
                <a:gd name="T1" fmla="*/ 0 h 950"/>
                <a:gd name="T2" fmla="*/ 129 w 769"/>
                <a:gd name="T3" fmla="*/ 0 h 950"/>
                <a:gd name="T4" fmla="*/ 109 w 769"/>
                <a:gd name="T5" fmla="*/ 2 h 950"/>
                <a:gd name="T6" fmla="*/ 83 w 769"/>
                <a:gd name="T7" fmla="*/ 7 h 950"/>
                <a:gd name="T8" fmla="*/ 56 w 769"/>
                <a:gd name="T9" fmla="*/ 19 h 950"/>
                <a:gd name="T10" fmla="*/ 32 w 769"/>
                <a:gd name="T11" fmla="*/ 38 h 950"/>
                <a:gd name="T12" fmla="*/ 12 w 769"/>
                <a:gd name="T13" fmla="*/ 67 h 950"/>
                <a:gd name="T14" fmla="*/ 1 w 769"/>
                <a:gd name="T15" fmla="*/ 107 h 950"/>
                <a:gd name="T16" fmla="*/ 2 w 769"/>
                <a:gd name="T17" fmla="*/ 159 h 950"/>
                <a:gd name="T18" fmla="*/ 14 w 769"/>
                <a:gd name="T19" fmla="*/ 203 h 950"/>
                <a:gd name="T20" fmla="*/ 36 w 769"/>
                <a:gd name="T21" fmla="*/ 239 h 950"/>
                <a:gd name="T22" fmla="*/ 63 w 769"/>
                <a:gd name="T23" fmla="*/ 270 h 950"/>
                <a:gd name="T24" fmla="*/ 95 w 769"/>
                <a:gd name="T25" fmla="*/ 297 h 950"/>
                <a:gd name="T26" fmla="*/ 129 w 769"/>
                <a:gd name="T27" fmla="*/ 325 h 950"/>
                <a:gd name="T28" fmla="*/ 163 w 769"/>
                <a:gd name="T29" fmla="*/ 353 h 950"/>
                <a:gd name="T30" fmla="*/ 193 w 769"/>
                <a:gd name="T31" fmla="*/ 386 h 950"/>
                <a:gd name="T32" fmla="*/ 219 w 769"/>
                <a:gd name="T33" fmla="*/ 424 h 950"/>
                <a:gd name="T34" fmla="*/ 245 w 769"/>
                <a:gd name="T35" fmla="*/ 452 h 950"/>
                <a:gd name="T36" fmla="*/ 271 w 769"/>
                <a:gd name="T37" fmla="*/ 469 h 950"/>
                <a:gd name="T38" fmla="*/ 297 w 769"/>
                <a:gd name="T39" fmla="*/ 475 h 950"/>
                <a:gd name="T40" fmla="*/ 320 w 769"/>
                <a:gd name="T41" fmla="*/ 470 h 950"/>
                <a:gd name="T42" fmla="*/ 341 w 769"/>
                <a:gd name="T43" fmla="*/ 454 h 950"/>
                <a:gd name="T44" fmla="*/ 356 w 769"/>
                <a:gd name="T45" fmla="*/ 426 h 950"/>
                <a:gd name="T46" fmla="*/ 366 w 769"/>
                <a:gd name="T47" fmla="*/ 386 h 950"/>
                <a:gd name="T48" fmla="*/ 373 w 769"/>
                <a:gd name="T49" fmla="*/ 308 h 950"/>
                <a:gd name="T50" fmla="*/ 382 w 769"/>
                <a:gd name="T51" fmla="*/ 194 h 950"/>
                <a:gd name="T52" fmla="*/ 383 w 769"/>
                <a:gd name="T53" fmla="*/ 92 h 950"/>
                <a:gd name="T54" fmla="*/ 363 w 769"/>
                <a:gd name="T55" fmla="*/ 25 h 950"/>
                <a:gd name="T56" fmla="*/ 327 w 769"/>
                <a:gd name="T57" fmla="*/ 11 h 950"/>
                <a:gd name="T58" fmla="*/ 296 w 769"/>
                <a:gd name="T59" fmla="*/ 7 h 950"/>
                <a:gd name="T60" fmla="*/ 263 w 769"/>
                <a:gd name="T61" fmla="*/ 5 h 950"/>
                <a:gd name="T62" fmla="*/ 230 w 769"/>
                <a:gd name="T63" fmla="*/ 4 h 950"/>
                <a:gd name="T64" fmla="*/ 200 w 769"/>
                <a:gd name="T65" fmla="*/ 2 h 950"/>
                <a:gd name="T66" fmla="*/ 174 w 769"/>
                <a:gd name="T67" fmla="*/ 1 h 950"/>
                <a:gd name="T68" fmla="*/ 154 w 769"/>
                <a:gd name="T69" fmla="*/ 0 h 950"/>
                <a:gd name="T70" fmla="*/ 144 w 769"/>
                <a:gd name="T71" fmla="*/ 0 h 9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69"/>
                <a:gd name="T109" fmla="*/ 0 h 950"/>
                <a:gd name="T110" fmla="*/ 769 w 769"/>
                <a:gd name="T111" fmla="*/ 950 h 9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69" h="950">
                  <a:moveTo>
                    <a:pt x="285" y="0"/>
                  </a:moveTo>
                  <a:lnTo>
                    <a:pt x="281" y="0"/>
                  </a:lnTo>
                  <a:lnTo>
                    <a:pt x="272" y="0"/>
                  </a:lnTo>
                  <a:lnTo>
                    <a:pt x="258" y="0"/>
                  </a:lnTo>
                  <a:lnTo>
                    <a:pt x="240" y="0"/>
                  </a:lnTo>
                  <a:lnTo>
                    <a:pt x="218" y="4"/>
                  </a:lnTo>
                  <a:lnTo>
                    <a:pt x="194" y="7"/>
                  </a:lnTo>
                  <a:lnTo>
                    <a:pt x="167" y="14"/>
                  </a:lnTo>
                  <a:lnTo>
                    <a:pt x="141" y="23"/>
                  </a:lnTo>
                  <a:lnTo>
                    <a:pt x="113" y="37"/>
                  </a:lnTo>
                  <a:lnTo>
                    <a:pt x="88" y="53"/>
                  </a:lnTo>
                  <a:lnTo>
                    <a:pt x="64" y="75"/>
                  </a:lnTo>
                  <a:lnTo>
                    <a:pt x="42" y="101"/>
                  </a:lnTo>
                  <a:lnTo>
                    <a:pt x="24" y="133"/>
                  </a:lnTo>
                  <a:lnTo>
                    <a:pt x="11" y="171"/>
                  </a:lnTo>
                  <a:lnTo>
                    <a:pt x="2" y="214"/>
                  </a:lnTo>
                  <a:lnTo>
                    <a:pt x="0" y="265"/>
                  </a:lnTo>
                  <a:lnTo>
                    <a:pt x="4" y="317"/>
                  </a:lnTo>
                  <a:lnTo>
                    <a:pt x="14" y="363"/>
                  </a:lnTo>
                  <a:lnTo>
                    <a:pt x="29" y="406"/>
                  </a:lnTo>
                  <a:lnTo>
                    <a:pt x="49" y="442"/>
                  </a:lnTo>
                  <a:lnTo>
                    <a:pt x="72" y="478"/>
                  </a:lnTo>
                  <a:lnTo>
                    <a:pt x="98" y="509"/>
                  </a:lnTo>
                  <a:lnTo>
                    <a:pt x="127" y="539"/>
                  </a:lnTo>
                  <a:lnTo>
                    <a:pt x="159" y="567"/>
                  </a:lnTo>
                  <a:lnTo>
                    <a:pt x="191" y="594"/>
                  </a:lnTo>
                  <a:lnTo>
                    <a:pt x="226" y="621"/>
                  </a:lnTo>
                  <a:lnTo>
                    <a:pt x="259" y="649"/>
                  </a:lnTo>
                  <a:lnTo>
                    <a:pt x="294" y="676"/>
                  </a:lnTo>
                  <a:lnTo>
                    <a:pt x="326" y="706"/>
                  </a:lnTo>
                  <a:lnTo>
                    <a:pt x="357" y="737"/>
                  </a:lnTo>
                  <a:lnTo>
                    <a:pt x="386" y="772"/>
                  </a:lnTo>
                  <a:lnTo>
                    <a:pt x="413" y="810"/>
                  </a:lnTo>
                  <a:lnTo>
                    <a:pt x="438" y="847"/>
                  </a:lnTo>
                  <a:lnTo>
                    <a:pt x="463" y="878"/>
                  </a:lnTo>
                  <a:lnTo>
                    <a:pt x="490" y="903"/>
                  </a:lnTo>
                  <a:lnTo>
                    <a:pt x="516" y="924"/>
                  </a:lnTo>
                  <a:lnTo>
                    <a:pt x="543" y="938"/>
                  </a:lnTo>
                  <a:lnTo>
                    <a:pt x="568" y="947"/>
                  </a:lnTo>
                  <a:lnTo>
                    <a:pt x="594" y="950"/>
                  </a:lnTo>
                  <a:lnTo>
                    <a:pt x="619" y="948"/>
                  </a:lnTo>
                  <a:lnTo>
                    <a:pt x="641" y="940"/>
                  </a:lnTo>
                  <a:lnTo>
                    <a:pt x="663" y="926"/>
                  </a:lnTo>
                  <a:lnTo>
                    <a:pt x="682" y="908"/>
                  </a:lnTo>
                  <a:lnTo>
                    <a:pt x="699" y="882"/>
                  </a:lnTo>
                  <a:lnTo>
                    <a:pt x="713" y="851"/>
                  </a:lnTo>
                  <a:lnTo>
                    <a:pt x="725" y="814"/>
                  </a:lnTo>
                  <a:lnTo>
                    <a:pt x="733" y="772"/>
                  </a:lnTo>
                  <a:lnTo>
                    <a:pt x="738" y="723"/>
                  </a:lnTo>
                  <a:lnTo>
                    <a:pt x="746" y="615"/>
                  </a:lnTo>
                  <a:lnTo>
                    <a:pt x="756" y="501"/>
                  </a:lnTo>
                  <a:lnTo>
                    <a:pt x="764" y="387"/>
                  </a:lnTo>
                  <a:lnTo>
                    <a:pt x="769" y="279"/>
                  </a:lnTo>
                  <a:lnTo>
                    <a:pt x="767" y="183"/>
                  </a:lnTo>
                  <a:lnTo>
                    <a:pt x="753" y="105"/>
                  </a:lnTo>
                  <a:lnTo>
                    <a:pt x="726" y="50"/>
                  </a:lnTo>
                  <a:lnTo>
                    <a:pt x="682" y="25"/>
                  </a:lnTo>
                  <a:lnTo>
                    <a:pt x="655" y="22"/>
                  </a:lnTo>
                  <a:lnTo>
                    <a:pt x="625" y="19"/>
                  </a:lnTo>
                  <a:lnTo>
                    <a:pt x="592" y="15"/>
                  </a:lnTo>
                  <a:lnTo>
                    <a:pt x="560" y="13"/>
                  </a:lnTo>
                  <a:lnTo>
                    <a:pt x="527" y="10"/>
                  </a:lnTo>
                  <a:lnTo>
                    <a:pt x="493" y="8"/>
                  </a:lnTo>
                  <a:lnTo>
                    <a:pt x="461" y="7"/>
                  </a:lnTo>
                  <a:lnTo>
                    <a:pt x="430" y="5"/>
                  </a:lnTo>
                  <a:lnTo>
                    <a:pt x="400" y="4"/>
                  </a:lnTo>
                  <a:lnTo>
                    <a:pt x="372" y="2"/>
                  </a:lnTo>
                  <a:lnTo>
                    <a:pt x="348" y="1"/>
                  </a:lnTo>
                  <a:lnTo>
                    <a:pt x="326" y="1"/>
                  </a:lnTo>
                  <a:lnTo>
                    <a:pt x="309" y="0"/>
                  </a:lnTo>
                  <a:lnTo>
                    <a:pt x="296" y="0"/>
                  </a:lnTo>
                  <a:lnTo>
                    <a:pt x="288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8ECC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Freeform 15"/>
            <p:cNvSpPr>
              <a:spLocks/>
            </p:cNvSpPr>
            <p:nvPr/>
          </p:nvSpPr>
          <p:spPr bwMode="auto">
            <a:xfrm>
              <a:off x="1327" y="2809"/>
              <a:ext cx="368" cy="455"/>
            </a:xfrm>
            <a:custGeom>
              <a:avLst/>
              <a:gdLst>
                <a:gd name="T0" fmla="*/ 135 w 738"/>
                <a:gd name="T1" fmla="*/ 0 h 912"/>
                <a:gd name="T2" fmla="*/ 124 w 738"/>
                <a:gd name="T3" fmla="*/ 0 h 912"/>
                <a:gd name="T4" fmla="*/ 104 w 738"/>
                <a:gd name="T5" fmla="*/ 2 h 912"/>
                <a:gd name="T6" fmla="*/ 80 w 738"/>
                <a:gd name="T7" fmla="*/ 7 h 912"/>
                <a:gd name="T8" fmla="*/ 55 w 738"/>
                <a:gd name="T9" fmla="*/ 18 h 912"/>
                <a:gd name="T10" fmla="*/ 30 w 738"/>
                <a:gd name="T11" fmla="*/ 36 h 912"/>
                <a:gd name="T12" fmla="*/ 11 w 738"/>
                <a:gd name="T13" fmla="*/ 64 h 912"/>
                <a:gd name="T14" fmla="*/ 1 w 738"/>
                <a:gd name="T15" fmla="*/ 103 h 912"/>
                <a:gd name="T16" fmla="*/ 1 w 738"/>
                <a:gd name="T17" fmla="*/ 152 h 912"/>
                <a:gd name="T18" fmla="*/ 14 w 738"/>
                <a:gd name="T19" fmla="*/ 194 h 912"/>
                <a:gd name="T20" fmla="*/ 34 w 738"/>
                <a:gd name="T21" fmla="*/ 228 h 912"/>
                <a:gd name="T22" fmla="*/ 61 w 738"/>
                <a:gd name="T23" fmla="*/ 258 h 912"/>
                <a:gd name="T24" fmla="*/ 92 w 738"/>
                <a:gd name="T25" fmla="*/ 285 h 912"/>
                <a:gd name="T26" fmla="*/ 124 w 738"/>
                <a:gd name="T27" fmla="*/ 310 h 912"/>
                <a:gd name="T28" fmla="*/ 156 w 738"/>
                <a:gd name="T29" fmla="*/ 338 h 912"/>
                <a:gd name="T30" fmla="*/ 184 w 738"/>
                <a:gd name="T31" fmla="*/ 370 h 912"/>
                <a:gd name="T32" fmla="*/ 209 w 738"/>
                <a:gd name="T33" fmla="*/ 406 h 912"/>
                <a:gd name="T34" fmla="*/ 234 w 738"/>
                <a:gd name="T35" fmla="*/ 433 h 912"/>
                <a:gd name="T36" fmla="*/ 260 w 738"/>
                <a:gd name="T37" fmla="*/ 449 h 912"/>
                <a:gd name="T38" fmla="*/ 284 w 738"/>
                <a:gd name="T39" fmla="*/ 455 h 912"/>
                <a:gd name="T40" fmla="*/ 307 w 738"/>
                <a:gd name="T41" fmla="*/ 450 h 912"/>
                <a:gd name="T42" fmla="*/ 326 w 738"/>
                <a:gd name="T43" fmla="*/ 434 h 912"/>
                <a:gd name="T44" fmla="*/ 342 w 738"/>
                <a:gd name="T45" fmla="*/ 407 h 912"/>
                <a:gd name="T46" fmla="*/ 351 w 738"/>
                <a:gd name="T47" fmla="*/ 369 h 912"/>
                <a:gd name="T48" fmla="*/ 357 w 738"/>
                <a:gd name="T49" fmla="*/ 294 h 912"/>
                <a:gd name="T50" fmla="*/ 366 w 738"/>
                <a:gd name="T51" fmla="*/ 185 h 912"/>
                <a:gd name="T52" fmla="*/ 366 w 738"/>
                <a:gd name="T53" fmla="*/ 88 h 912"/>
                <a:gd name="T54" fmla="*/ 347 w 738"/>
                <a:gd name="T55" fmla="*/ 24 h 912"/>
                <a:gd name="T56" fmla="*/ 313 w 738"/>
                <a:gd name="T57" fmla="*/ 10 h 912"/>
                <a:gd name="T58" fmla="*/ 283 w 738"/>
                <a:gd name="T59" fmla="*/ 7 h 912"/>
                <a:gd name="T60" fmla="*/ 252 w 738"/>
                <a:gd name="T61" fmla="*/ 5 h 912"/>
                <a:gd name="T62" fmla="*/ 221 w 738"/>
                <a:gd name="T63" fmla="*/ 3 h 912"/>
                <a:gd name="T64" fmla="*/ 191 w 738"/>
                <a:gd name="T65" fmla="*/ 2 h 912"/>
                <a:gd name="T66" fmla="*/ 167 w 738"/>
                <a:gd name="T67" fmla="*/ 1 h 912"/>
                <a:gd name="T68" fmla="*/ 148 w 738"/>
                <a:gd name="T69" fmla="*/ 0 h 912"/>
                <a:gd name="T70" fmla="*/ 137 w 738"/>
                <a:gd name="T71" fmla="*/ 0 h 9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8"/>
                <a:gd name="T109" fmla="*/ 0 h 912"/>
                <a:gd name="T110" fmla="*/ 738 w 738"/>
                <a:gd name="T111" fmla="*/ 912 h 9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8" h="912">
                  <a:moveTo>
                    <a:pt x="273" y="0"/>
                  </a:moveTo>
                  <a:lnTo>
                    <a:pt x="270" y="0"/>
                  </a:lnTo>
                  <a:lnTo>
                    <a:pt x="262" y="0"/>
                  </a:lnTo>
                  <a:lnTo>
                    <a:pt x="248" y="0"/>
                  </a:lnTo>
                  <a:lnTo>
                    <a:pt x="229" y="0"/>
                  </a:lnTo>
                  <a:lnTo>
                    <a:pt x="209" y="4"/>
                  </a:lnTo>
                  <a:lnTo>
                    <a:pt x="186" y="7"/>
                  </a:lnTo>
                  <a:lnTo>
                    <a:pt x="160" y="14"/>
                  </a:lnTo>
                  <a:lnTo>
                    <a:pt x="135" y="24"/>
                  </a:lnTo>
                  <a:lnTo>
                    <a:pt x="110" y="36"/>
                  </a:lnTo>
                  <a:lnTo>
                    <a:pt x="84" y="52"/>
                  </a:lnTo>
                  <a:lnTo>
                    <a:pt x="61" y="73"/>
                  </a:lnTo>
                  <a:lnTo>
                    <a:pt x="40" y="97"/>
                  </a:lnTo>
                  <a:lnTo>
                    <a:pt x="23" y="128"/>
                  </a:lnTo>
                  <a:lnTo>
                    <a:pt x="10" y="164"/>
                  </a:lnTo>
                  <a:lnTo>
                    <a:pt x="2" y="207"/>
                  </a:lnTo>
                  <a:lnTo>
                    <a:pt x="0" y="255"/>
                  </a:lnTo>
                  <a:lnTo>
                    <a:pt x="3" y="305"/>
                  </a:lnTo>
                  <a:lnTo>
                    <a:pt x="13" y="348"/>
                  </a:lnTo>
                  <a:lnTo>
                    <a:pt x="28" y="389"/>
                  </a:lnTo>
                  <a:lnTo>
                    <a:pt x="46" y="426"/>
                  </a:lnTo>
                  <a:lnTo>
                    <a:pt x="68" y="458"/>
                  </a:lnTo>
                  <a:lnTo>
                    <a:pt x="95" y="489"/>
                  </a:lnTo>
                  <a:lnTo>
                    <a:pt x="122" y="517"/>
                  </a:lnTo>
                  <a:lnTo>
                    <a:pt x="152" y="544"/>
                  </a:lnTo>
                  <a:lnTo>
                    <a:pt x="184" y="571"/>
                  </a:lnTo>
                  <a:lnTo>
                    <a:pt x="217" y="596"/>
                  </a:lnTo>
                  <a:lnTo>
                    <a:pt x="249" y="621"/>
                  </a:lnTo>
                  <a:lnTo>
                    <a:pt x="281" y="649"/>
                  </a:lnTo>
                  <a:lnTo>
                    <a:pt x="312" y="677"/>
                  </a:lnTo>
                  <a:lnTo>
                    <a:pt x="342" y="708"/>
                  </a:lnTo>
                  <a:lnTo>
                    <a:pt x="370" y="741"/>
                  </a:lnTo>
                  <a:lnTo>
                    <a:pt x="395" y="777"/>
                  </a:lnTo>
                  <a:lnTo>
                    <a:pt x="420" y="813"/>
                  </a:lnTo>
                  <a:lnTo>
                    <a:pt x="444" y="843"/>
                  </a:lnTo>
                  <a:lnTo>
                    <a:pt x="469" y="867"/>
                  </a:lnTo>
                  <a:lnTo>
                    <a:pt x="496" y="886"/>
                  </a:lnTo>
                  <a:lnTo>
                    <a:pt x="521" y="900"/>
                  </a:lnTo>
                  <a:lnTo>
                    <a:pt x="545" y="908"/>
                  </a:lnTo>
                  <a:lnTo>
                    <a:pt x="569" y="912"/>
                  </a:lnTo>
                  <a:lnTo>
                    <a:pt x="594" y="909"/>
                  </a:lnTo>
                  <a:lnTo>
                    <a:pt x="615" y="901"/>
                  </a:lnTo>
                  <a:lnTo>
                    <a:pt x="635" y="889"/>
                  </a:lnTo>
                  <a:lnTo>
                    <a:pt x="653" y="870"/>
                  </a:lnTo>
                  <a:lnTo>
                    <a:pt x="671" y="846"/>
                  </a:lnTo>
                  <a:lnTo>
                    <a:pt x="685" y="816"/>
                  </a:lnTo>
                  <a:lnTo>
                    <a:pt x="695" y="781"/>
                  </a:lnTo>
                  <a:lnTo>
                    <a:pt x="703" y="740"/>
                  </a:lnTo>
                  <a:lnTo>
                    <a:pt x="708" y="694"/>
                  </a:lnTo>
                  <a:lnTo>
                    <a:pt x="715" y="590"/>
                  </a:lnTo>
                  <a:lnTo>
                    <a:pt x="724" y="481"/>
                  </a:lnTo>
                  <a:lnTo>
                    <a:pt x="733" y="371"/>
                  </a:lnTo>
                  <a:lnTo>
                    <a:pt x="738" y="268"/>
                  </a:lnTo>
                  <a:lnTo>
                    <a:pt x="734" y="176"/>
                  </a:lnTo>
                  <a:lnTo>
                    <a:pt x="721" y="101"/>
                  </a:lnTo>
                  <a:lnTo>
                    <a:pt x="696" y="48"/>
                  </a:lnTo>
                  <a:lnTo>
                    <a:pt x="653" y="25"/>
                  </a:lnTo>
                  <a:lnTo>
                    <a:pt x="627" y="21"/>
                  </a:lnTo>
                  <a:lnTo>
                    <a:pt x="598" y="18"/>
                  </a:lnTo>
                  <a:lnTo>
                    <a:pt x="568" y="15"/>
                  </a:lnTo>
                  <a:lnTo>
                    <a:pt x="537" y="13"/>
                  </a:lnTo>
                  <a:lnTo>
                    <a:pt x="505" y="11"/>
                  </a:lnTo>
                  <a:lnTo>
                    <a:pt x="474" y="9"/>
                  </a:lnTo>
                  <a:lnTo>
                    <a:pt x="443" y="6"/>
                  </a:lnTo>
                  <a:lnTo>
                    <a:pt x="413" y="5"/>
                  </a:lnTo>
                  <a:lnTo>
                    <a:pt x="384" y="4"/>
                  </a:lnTo>
                  <a:lnTo>
                    <a:pt x="357" y="3"/>
                  </a:lnTo>
                  <a:lnTo>
                    <a:pt x="334" y="2"/>
                  </a:lnTo>
                  <a:lnTo>
                    <a:pt x="313" y="2"/>
                  </a:lnTo>
                  <a:lnTo>
                    <a:pt x="296" y="0"/>
                  </a:lnTo>
                  <a:lnTo>
                    <a:pt x="284" y="0"/>
                  </a:lnTo>
                  <a:lnTo>
                    <a:pt x="275" y="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7CC6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Freeform 16"/>
            <p:cNvSpPr>
              <a:spLocks/>
            </p:cNvSpPr>
            <p:nvPr/>
          </p:nvSpPr>
          <p:spPr bwMode="auto">
            <a:xfrm>
              <a:off x="1337" y="2814"/>
              <a:ext cx="353" cy="436"/>
            </a:xfrm>
            <a:custGeom>
              <a:avLst/>
              <a:gdLst>
                <a:gd name="T0" fmla="*/ 129 w 705"/>
                <a:gd name="T1" fmla="*/ 0 h 872"/>
                <a:gd name="T2" fmla="*/ 119 w 705"/>
                <a:gd name="T3" fmla="*/ 0 h 872"/>
                <a:gd name="T4" fmla="*/ 100 w 705"/>
                <a:gd name="T5" fmla="*/ 1 h 872"/>
                <a:gd name="T6" fmla="*/ 77 w 705"/>
                <a:gd name="T7" fmla="*/ 7 h 872"/>
                <a:gd name="T8" fmla="*/ 53 w 705"/>
                <a:gd name="T9" fmla="*/ 17 h 872"/>
                <a:gd name="T10" fmla="*/ 30 w 705"/>
                <a:gd name="T11" fmla="*/ 35 h 872"/>
                <a:gd name="T12" fmla="*/ 11 w 705"/>
                <a:gd name="T13" fmla="*/ 61 h 872"/>
                <a:gd name="T14" fmla="*/ 1 w 705"/>
                <a:gd name="T15" fmla="*/ 99 h 872"/>
                <a:gd name="T16" fmla="*/ 2 w 705"/>
                <a:gd name="T17" fmla="*/ 145 h 872"/>
                <a:gd name="T18" fmla="*/ 13 w 705"/>
                <a:gd name="T19" fmla="*/ 186 h 872"/>
                <a:gd name="T20" fmla="*/ 33 w 705"/>
                <a:gd name="T21" fmla="*/ 219 h 872"/>
                <a:gd name="T22" fmla="*/ 58 w 705"/>
                <a:gd name="T23" fmla="*/ 247 h 872"/>
                <a:gd name="T24" fmla="*/ 88 w 705"/>
                <a:gd name="T25" fmla="*/ 273 h 872"/>
                <a:gd name="T26" fmla="*/ 119 w 705"/>
                <a:gd name="T27" fmla="*/ 297 h 872"/>
                <a:gd name="T28" fmla="*/ 149 w 705"/>
                <a:gd name="T29" fmla="*/ 324 h 872"/>
                <a:gd name="T30" fmla="*/ 177 w 705"/>
                <a:gd name="T31" fmla="*/ 354 h 872"/>
                <a:gd name="T32" fmla="*/ 201 w 705"/>
                <a:gd name="T33" fmla="*/ 388 h 872"/>
                <a:gd name="T34" fmla="*/ 224 w 705"/>
                <a:gd name="T35" fmla="*/ 414 h 872"/>
                <a:gd name="T36" fmla="*/ 249 w 705"/>
                <a:gd name="T37" fmla="*/ 430 h 872"/>
                <a:gd name="T38" fmla="*/ 273 w 705"/>
                <a:gd name="T39" fmla="*/ 436 h 872"/>
                <a:gd name="T40" fmla="*/ 294 w 705"/>
                <a:gd name="T41" fmla="*/ 432 h 872"/>
                <a:gd name="T42" fmla="*/ 313 w 705"/>
                <a:gd name="T43" fmla="*/ 416 h 872"/>
                <a:gd name="T44" fmla="*/ 328 w 705"/>
                <a:gd name="T45" fmla="*/ 391 h 872"/>
                <a:gd name="T46" fmla="*/ 336 w 705"/>
                <a:gd name="T47" fmla="*/ 354 h 872"/>
                <a:gd name="T48" fmla="*/ 342 w 705"/>
                <a:gd name="T49" fmla="*/ 282 h 872"/>
                <a:gd name="T50" fmla="*/ 351 w 705"/>
                <a:gd name="T51" fmla="*/ 178 h 872"/>
                <a:gd name="T52" fmla="*/ 352 w 705"/>
                <a:gd name="T53" fmla="*/ 84 h 872"/>
                <a:gd name="T54" fmla="*/ 333 w 705"/>
                <a:gd name="T55" fmla="*/ 23 h 872"/>
                <a:gd name="T56" fmla="*/ 300 w 705"/>
                <a:gd name="T57" fmla="*/ 11 h 872"/>
                <a:gd name="T58" fmla="*/ 272 w 705"/>
                <a:gd name="T59" fmla="*/ 7 h 872"/>
                <a:gd name="T60" fmla="*/ 242 w 705"/>
                <a:gd name="T61" fmla="*/ 5 h 872"/>
                <a:gd name="T62" fmla="*/ 212 w 705"/>
                <a:gd name="T63" fmla="*/ 3 h 872"/>
                <a:gd name="T64" fmla="*/ 184 w 705"/>
                <a:gd name="T65" fmla="*/ 2 h 872"/>
                <a:gd name="T66" fmla="*/ 160 w 705"/>
                <a:gd name="T67" fmla="*/ 1 h 872"/>
                <a:gd name="T68" fmla="*/ 142 w 705"/>
                <a:gd name="T69" fmla="*/ 1 h 872"/>
                <a:gd name="T70" fmla="*/ 132 w 705"/>
                <a:gd name="T71" fmla="*/ 0 h 8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872"/>
                <a:gd name="T110" fmla="*/ 705 w 705"/>
                <a:gd name="T111" fmla="*/ 872 h 8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872">
                  <a:moveTo>
                    <a:pt x="262" y="0"/>
                  </a:moveTo>
                  <a:lnTo>
                    <a:pt x="258" y="0"/>
                  </a:lnTo>
                  <a:lnTo>
                    <a:pt x="250" y="0"/>
                  </a:lnTo>
                  <a:lnTo>
                    <a:pt x="237" y="0"/>
                  </a:lnTo>
                  <a:lnTo>
                    <a:pt x="220" y="0"/>
                  </a:lnTo>
                  <a:lnTo>
                    <a:pt x="200" y="2"/>
                  </a:lnTo>
                  <a:lnTo>
                    <a:pt x="177" y="7"/>
                  </a:lnTo>
                  <a:lnTo>
                    <a:pt x="153" y="13"/>
                  </a:lnTo>
                  <a:lnTo>
                    <a:pt x="129" y="22"/>
                  </a:lnTo>
                  <a:lnTo>
                    <a:pt x="105" y="33"/>
                  </a:lnTo>
                  <a:lnTo>
                    <a:pt x="81" y="49"/>
                  </a:lnTo>
                  <a:lnTo>
                    <a:pt x="59" y="69"/>
                  </a:lnTo>
                  <a:lnTo>
                    <a:pt x="39" y="93"/>
                  </a:lnTo>
                  <a:lnTo>
                    <a:pt x="22" y="122"/>
                  </a:lnTo>
                  <a:lnTo>
                    <a:pt x="10" y="157"/>
                  </a:lnTo>
                  <a:lnTo>
                    <a:pt x="2" y="197"/>
                  </a:lnTo>
                  <a:lnTo>
                    <a:pt x="0" y="243"/>
                  </a:lnTo>
                  <a:lnTo>
                    <a:pt x="3" y="290"/>
                  </a:lnTo>
                  <a:lnTo>
                    <a:pt x="13" y="333"/>
                  </a:lnTo>
                  <a:lnTo>
                    <a:pt x="26" y="371"/>
                  </a:lnTo>
                  <a:lnTo>
                    <a:pt x="44" y="406"/>
                  </a:lnTo>
                  <a:lnTo>
                    <a:pt x="66" y="438"/>
                  </a:lnTo>
                  <a:lnTo>
                    <a:pt x="90" y="468"/>
                  </a:lnTo>
                  <a:lnTo>
                    <a:pt x="116" y="494"/>
                  </a:lnTo>
                  <a:lnTo>
                    <a:pt x="145" y="521"/>
                  </a:lnTo>
                  <a:lnTo>
                    <a:pt x="175" y="545"/>
                  </a:lnTo>
                  <a:lnTo>
                    <a:pt x="206" y="570"/>
                  </a:lnTo>
                  <a:lnTo>
                    <a:pt x="237" y="594"/>
                  </a:lnTo>
                  <a:lnTo>
                    <a:pt x="268" y="621"/>
                  </a:lnTo>
                  <a:lnTo>
                    <a:pt x="298" y="647"/>
                  </a:lnTo>
                  <a:lnTo>
                    <a:pt x="327" y="677"/>
                  </a:lnTo>
                  <a:lnTo>
                    <a:pt x="354" y="708"/>
                  </a:lnTo>
                  <a:lnTo>
                    <a:pt x="378" y="743"/>
                  </a:lnTo>
                  <a:lnTo>
                    <a:pt x="401" y="776"/>
                  </a:lnTo>
                  <a:lnTo>
                    <a:pt x="424" y="805"/>
                  </a:lnTo>
                  <a:lnTo>
                    <a:pt x="448" y="828"/>
                  </a:lnTo>
                  <a:lnTo>
                    <a:pt x="474" y="846"/>
                  </a:lnTo>
                  <a:lnTo>
                    <a:pt x="498" y="860"/>
                  </a:lnTo>
                  <a:lnTo>
                    <a:pt x="521" y="868"/>
                  </a:lnTo>
                  <a:lnTo>
                    <a:pt x="545" y="872"/>
                  </a:lnTo>
                  <a:lnTo>
                    <a:pt x="567" y="870"/>
                  </a:lnTo>
                  <a:lnTo>
                    <a:pt x="588" y="863"/>
                  </a:lnTo>
                  <a:lnTo>
                    <a:pt x="607" y="850"/>
                  </a:lnTo>
                  <a:lnTo>
                    <a:pt x="626" y="832"/>
                  </a:lnTo>
                  <a:lnTo>
                    <a:pt x="641" y="808"/>
                  </a:lnTo>
                  <a:lnTo>
                    <a:pt x="655" y="781"/>
                  </a:lnTo>
                  <a:lnTo>
                    <a:pt x="665" y="746"/>
                  </a:lnTo>
                  <a:lnTo>
                    <a:pt x="672" y="708"/>
                  </a:lnTo>
                  <a:lnTo>
                    <a:pt x="676" y="663"/>
                  </a:lnTo>
                  <a:lnTo>
                    <a:pt x="683" y="564"/>
                  </a:lnTo>
                  <a:lnTo>
                    <a:pt x="693" y="459"/>
                  </a:lnTo>
                  <a:lnTo>
                    <a:pt x="701" y="355"/>
                  </a:lnTo>
                  <a:lnTo>
                    <a:pt x="705" y="256"/>
                  </a:lnTo>
                  <a:lnTo>
                    <a:pt x="703" y="168"/>
                  </a:lnTo>
                  <a:lnTo>
                    <a:pt x="690" y="97"/>
                  </a:lnTo>
                  <a:lnTo>
                    <a:pt x="665" y="46"/>
                  </a:lnTo>
                  <a:lnTo>
                    <a:pt x="625" y="24"/>
                  </a:lnTo>
                  <a:lnTo>
                    <a:pt x="599" y="21"/>
                  </a:lnTo>
                  <a:lnTo>
                    <a:pt x="572" y="18"/>
                  </a:lnTo>
                  <a:lnTo>
                    <a:pt x="543" y="15"/>
                  </a:lnTo>
                  <a:lnTo>
                    <a:pt x="513" y="13"/>
                  </a:lnTo>
                  <a:lnTo>
                    <a:pt x="483" y="10"/>
                  </a:lnTo>
                  <a:lnTo>
                    <a:pt x="453" y="8"/>
                  </a:lnTo>
                  <a:lnTo>
                    <a:pt x="423" y="7"/>
                  </a:lnTo>
                  <a:lnTo>
                    <a:pt x="394" y="4"/>
                  </a:lnTo>
                  <a:lnTo>
                    <a:pt x="368" y="3"/>
                  </a:lnTo>
                  <a:lnTo>
                    <a:pt x="342" y="2"/>
                  </a:lnTo>
                  <a:lnTo>
                    <a:pt x="319" y="2"/>
                  </a:lnTo>
                  <a:lnTo>
                    <a:pt x="300" y="1"/>
                  </a:lnTo>
                  <a:lnTo>
                    <a:pt x="283" y="1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68BF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Freeform 17"/>
            <p:cNvSpPr>
              <a:spLocks/>
            </p:cNvSpPr>
            <p:nvPr/>
          </p:nvSpPr>
          <p:spPr bwMode="auto">
            <a:xfrm>
              <a:off x="1348" y="2820"/>
              <a:ext cx="337" cy="415"/>
            </a:xfrm>
            <a:custGeom>
              <a:avLst/>
              <a:gdLst>
                <a:gd name="T0" fmla="*/ 123 w 673"/>
                <a:gd name="T1" fmla="*/ 0 h 831"/>
                <a:gd name="T2" fmla="*/ 113 w 673"/>
                <a:gd name="T3" fmla="*/ 0 h 831"/>
                <a:gd name="T4" fmla="*/ 95 w 673"/>
                <a:gd name="T5" fmla="*/ 1 h 831"/>
                <a:gd name="T6" fmla="*/ 73 w 673"/>
                <a:gd name="T7" fmla="*/ 6 h 831"/>
                <a:gd name="T8" fmla="*/ 50 w 673"/>
                <a:gd name="T9" fmla="*/ 15 h 831"/>
                <a:gd name="T10" fmla="*/ 28 w 673"/>
                <a:gd name="T11" fmla="*/ 32 h 831"/>
                <a:gd name="T12" fmla="*/ 11 w 673"/>
                <a:gd name="T13" fmla="*/ 58 h 831"/>
                <a:gd name="T14" fmla="*/ 1 w 673"/>
                <a:gd name="T15" fmla="*/ 93 h 831"/>
                <a:gd name="T16" fmla="*/ 2 w 673"/>
                <a:gd name="T17" fmla="*/ 138 h 831"/>
                <a:gd name="T18" fmla="*/ 13 w 673"/>
                <a:gd name="T19" fmla="*/ 177 h 831"/>
                <a:gd name="T20" fmla="*/ 31 w 673"/>
                <a:gd name="T21" fmla="*/ 209 h 831"/>
                <a:gd name="T22" fmla="*/ 56 w 673"/>
                <a:gd name="T23" fmla="*/ 235 h 831"/>
                <a:gd name="T24" fmla="*/ 84 w 673"/>
                <a:gd name="T25" fmla="*/ 260 h 831"/>
                <a:gd name="T26" fmla="*/ 114 w 673"/>
                <a:gd name="T27" fmla="*/ 284 h 831"/>
                <a:gd name="T28" fmla="*/ 142 w 673"/>
                <a:gd name="T29" fmla="*/ 309 h 831"/>
                <a:gd name="T30" fmla="*/ 169 w 673"/>
                <a:gd name="T31" fmla="*/ 337 h 831"/>
                <a:gd name="T32" fmla="*/ 191 w 673"/>
                <a:gd name="T33" fmla="*/ 370 h 831"/>
                <a:gd name="T34" fmla="*/ 215 w 673"/>
                <a:gd name="T35" fmla="*/ 395 h 831"/>
                <a:gd name="T36" fmla="*/ 238 w 673"/>
                <a:gd name="T37" fmla="*/ 410 h 831"/>
                <a:gd name="T38" fmla="*/ 260 w 673"/>
                <a:gd name="T39" fmla="*/ 415 h 831"/>
                <a:gd name="T40" fmla="*/ 281 w 673"/>
                <a:gd name="T41" fmla="*/ 411 h 831"/>
                <a:gd name="T42" fmla="*/ 299 w 673"/>
                <a:gd name="T43" fmla="*/ 397 h 831"/>
                <a:gd name="T44" fmla="*/ 312 w 673"/>
                <a:gd name="T45" fmla="*/ 372 h 831"/>
                <a:gd name="T46" fmla="*/ 321 w 673"/>
                <a:gd name="T47" fmla="*/ 337 h 831"/>
                <a:gd name="T48" fmla="*/ 326 w 673"/>
                <a:gd name="T49" fmla="*/ 269 h 831"/>
                <a:gd name="T50" fmla="*/ 334 w 673"/>
                <a:gd name="T51" fmla="*/ 169 h 831"/>
                <a:gd name="T52" fmla="*/ 336 w 673"/>
                <a:gd name="T53" fmla="*/ 80 h 831"/>
                <a:gd name="T54" fmla="*/ 318 w 673"/>
                <a:gd name="T55" fmla="*/ 22 h 831"/>
                <a:gd name="T56" fmla="*/ 287 w 673"/>
                <a:gd name="T57" fmla="*/ 9 h 831"/>
                <a:gd name="T58" fmla="*/ 259 w 673"/>
                <a:gd name="T59" fmla="*/ 7 h 831"/>
                <a:gd name="T60" fmla="*/ 231 w 673"/>
                <a:gd name="T61" fmla="*/ 5 h 831"/>
                <a:gd name="T62" fmla="*/ 202 w 673"/>
                <a:gd name="T63" fmla="*/ 3 h 831"/>
                <a:gd name="T64" fmla="*/ 175 w 673"/>
                <a:gd name="T65" fmla="*/ 2 h 831"/>
                <a:gd name="T66" fmla="*/ 152 w 673"/>
                <a:gd name="T67" fmla="*/ 1 h 831"/>
                <a:gd name="T68" fmla="*/ 136 w 673"/>
                <a:gd name="T69" fmla="*/ 0 h 831"/>
                <a:gd name="T70" fmla="*/ 126 w 673"/>
                <a:gd name="T71" fmla="*/ 0 h 8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73"/>
                <a:gd name="T109" fmla="*/ 0 h 831"/>
                <a:gd name="T110" fmla="*/ 673 w 673"/>
                <a:gd name="T111" fmla="*/ 831 h 8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73" h="831">
                  <a:moveTo>
                    <a:pt x="249" y="0"/>
                  </a:moveTo>
                  <a:lnTo>
                    <a:pt x="246" y="0"/>
                  </a:lnTo>
                  <a:lnTo>
                    <a:pt x="238" y="0"/>
                  </a:lnTo>
                  <a:lnTo>
                    <a:pt x="226" y="0"/>
                  </a:lnTo>
                  <a:lnTo>
                    <a:pt x="210" y="0"/>
                  </a:lnTo>
                  <a:lnTo>
                    <a:pt x="190" y="3"/>
                  </a:lnTo>
                  <a:lnTo>
                    <a:pt x="169" y="6"/>
                  </a:lnTo>
                  <a:lnTo>
                    <a:pt x="146" y="12"/>
                  </a:lnTo>
                  <a:lnTo>
                    <a:pt x="123" y="21"/>
                  </a:lnTo>
                  <a:lnTo>
                    <a:pt x="99" y="31"/>
                  </a:lnTo>
                  <a:lnTo>
                    <a:pt x="77" y="46"/>
                  </a:lnTo>
                  <a:lnTo>
                    <a:pt x="55" y="65"/>
                  </a:lnTo>
                  <a:lnTo>
                    <a:pt x="37" y="88"/>
                  </a:lnTo>
                  <a:lnTo>
                    <a:pt x="21" y="116"/>
                  </a:lnTo>
                  <a:lnTo>
                    <a:pt x="9" y="149"/>
                  </a:lnTo>
                  <a:lnTo>
                    <a:pt x="2" y="187"/>
                  </a:lnTo>
                  <a:lnTo>
                    <a:pt x="0" y="232"/>
                  </a:lnTo>
                  <a:lnTo>
                    <a:pt x="3" y="277"/>
                  </a:lnTo>
                  <a:lnTo>
                    <a:pt x="11" y="318"/>
                  </a:lnTo>
                  <a:lnTo>
                    <a:pt x="25" y="355"/>
                  </a:lnTo>
                  <a:lnTo>
                    <a:pt x="42" y="387"/>
                  </a:lnTo>
                  <a:lnTo>
                    <a:pt x="62" y="419"/>
                  </a:lnTo>
                  <a:lnTo>
                    <a:pt x="85" y="446"/>
                  </a:lnTo>
                  <a:lnTo>
                    <a:pt x="112" y="471"/>
                  </a:lnTo>
                  <a:lnTo>
                    <a:pt x="139" y="497"/>
                  </a:lnTo>
                  <a:lnTo>
                    <a:pt x="167" y="521"/>
                  </a:lnTo>
                  <a:lnTo>
                    <a:pt x="197" y="544"/>
                  </a:lnTo>
                  <a:lnTo>
                    <a:pt x="227" y="568"/>
                  </a:lnTo>
                  <a:lnTo>
                    <a:pt x="256" y="592"/>
                  </a:lnTo>
                  <a:lnTo>
                    <a:pt x="284" y="618"/>
                  </a:lnTo>
                  <a:lnTo>
                    <a:pt x="312" y="645"/>
                  </a:lnTo>
                  <a:lnTo>
                    <a:pt x="337" y="675"/>
                  </a:lnTo>
                  <a:lnTo>
                    <a:pt x="361" y="709"/>
                  </a:lnTo>
                  <a:lnTo>
                    <a:pt x="382" y="741"/>
                  </a:lnTo>
                  <a:lnTo>
                    <a:pt x="405" y="768"/>
                  </a:lnTo>
                  <a:lnTo>
                    <a:pt x="429" y="791"/>
                  </a:lnTo>
                  <a:lnTo>
                    <a:pt x="452" y="808"/>
                  </a:lnTo>
                  <a:lnTo>
                    <a:pt x="475" y="821"/>
                  </a:lnTo>
                  <a:lnTo>
                    <a:pt x="498" y="829"/>
                  </a:lnTo>
                  <a:lnTo>
                    <a:pt x="520" y="831"/>
                  </a:lnTo>
                  <a:lnTo>
                    <a:pt x="541" y="830"/>
                  </a:lnTo>
                  <a:lnTo>
                    <a:pt x="561" y="823"/>
                  </a:lnTo>
                  <a:lnTo>
                    <a:pt x="579" y="810"/>
                  </a:lnTo>
                  <a:lnTo>
                    <a:pt x="597" y="794"/>
                  </a:lnTo>
                  <a:lnTo>
                    <a:pt x="612" y="771"/>
                  </a:lnTo>
                  <a:lnTo>
                    <a:pt x="624" y="744"/>
                  </a:lnTo>
                  <a:lnTo>
                    <a:pt x="634" y="712"/>
                  </a:lnTo>
                  <a:lnTo>
                    <a:pt x="642" y="675"/>
                  </a:lnTo>
                  <a:lnTo>
                    <a:pt x="645" y="633"/>
                  </a:lnTo>
                  <a:lnTo>
                    <a:pt x="652" y="538"/>
                  </a:lnTo>
                  <a:lnTo>
                    <a:pt x="661" y="438"/>
                  </a:lnTo>
                  <a:lnTo>
                    <a:pt x="668" y="339"/>
                  </a:lnTo>
                  <a:lnTo>
                    <a:pt x="673" y="245"/>
                  </a:lnTo>
                  <a:lnTo>
                    <a:pt x="671" y="160"/>
                  </a:lnTo>
                  <a:lnTo>
                    <a:pt x="659" y="91"/>
                  </a:lnTo>
                  <a:lnTo>
                    <a:pt x="635" y="44"/>
                  </a:lnTo>
                  <a:lnTo>
                    <a:pt x="597" y="22"/>
                  </a:lnTo>
                  <a:lnTo>
                    <a:pt x="573" y="19"/>
                  </a:lnTo>
                  <a:lnTo>
                    <a:pt x="546" y="17"/>
                  </a:lnTo>
                  <a:lnTo>
                    <a:pt x="518" y="14"/>
                  </a:lnTo>
                  <a:lnTo>
                    <a:pt x="490" y="12"/>
                  </a:lnTo>
                  <a:lnTo>
                    <a:pt x="461" y="10"/>
                  </a:lnTo>
                  <a:lnTo>
                    <a:pt x="432" y="7"/>
                  </a:lnTo>
                  <a:lnTo>
                    <a:pt x="403" y="6"/>
                  </a:lnTo>
                  <a:lnTo>
                    <a:pt x="376" y="5"/>
                  </a:lnTo>
                  <a:lnTo>
                    <a:pt x="350" y="4"/>
                  </a:lnTo>
                  <a:lnTo>
                    <a:pt x="326" y="3"/>
                  </a:lnTo>
                  <a:lnTo>
                    <a:pt x="304" y="2"/>
                  </a:lnTo>
                  <a:lnTo>
                    <a:pt x="286" y="2"/>
                  </a:lnTo>
                  <a:lnTo>
                    <a:pt x="271" y="0"/>
                  </a:lnTo>
                  <a:lnTo>
                    <a:pt x="259" y="0"/>
                  </a:lnTo>
                  <a:lnTo>
                    <a:pt x="251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56B5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Freeform 18"/>
            <p:cNvSpPr>
              <a:spLocks/>
            </p:cNvSpPr>
            <p:nvPr/>
          </p:nvSpPr>
          <p:spPr bwMode="auto">
            <a:xfrm>
              <a:off x="1499" y="3371"/>
              <a:ext cx="308" cy="216"/>
            </a:xfrm>
            <a:custGeom>
              <a:avLst/>
              <a:gdLst>
                <a:gd name="T0" fmla="*/ 20 w 614"/>
                <a:gd name="T1" fmla="*/ 80 h 432"/>
                <a:gd name="T2" fmla="*/ 18 w 614"/>
                <a:gd name="T3" fmla="*/ 79 h 432"/>
                <a:gd name="T4" fmla="*/ 14 w 614"/>
                <a:gd name="T5" fmla="*/ 76 h 432"/>
                <a:gd name="T6" fmla="*/ 9 w 614"/>
                <a:gd name="T7" fmla="*/ 72 h 432"/>
                <a:gd name="T8" fmla="*/ 4 w 614"/>
                <a:gd name="T9" fmla="*/ 65 h 432"/>
                <a:gd name="T10" fmla="*/ 1 w 614"/>
                <a:gd name="T11" fmla="*/ 57 h 432"/>
                <a:gd name="T12" fmla="*/ 0 w 614"/>
                <a:gd name="T13" fmla="*/ 47 h 432"/>
                <a:gd name="T14" fmla="*/ 3 w 614"/>
                <a:gd name="T15" fmla="*/ 34 h 432"/>
                <a:gd name="T16" fmla="*/ 11 w 614"/>
                <a:gd name="T17" fmla="*/ 19 h 432"/>
                <a:gd name="T18" fmla="*/ 17 w 614"/>
                <a:gd name="T19" fmla="*/ 12 h 432"/>
                <a:gd name="T20" fmla="*/ 24 w 614"/>
                <a:gd name="T21" fmla="*/ 6 h 432"/>
                <a:gd name="T22" fmla="*/ 31 w 614"/>
                <a:gd name="T23" fmla="*/ 2 h 432"/>
                <a:gd name="T24" fmla="*/ 40 w 614"/>
                <a:gd name="T25" fmla="*/ 1 h 432"/>
                <a:gd name="T26" fmla="*/ 49 w 614"/>
                <a:gd name="T27" fmla="*/ 0 h 432"/>
                <a:gd name="T28" fmla="*/ 58 w 614"/>
                <a:gd name="T29" fmla="*/ 1 h 432"/>
                <a:gd name="T30" fmla="*/ 68 w 614"/>
                <a:gd name="T31" fmla="*/ 2 h 432"/>
                <a:gd name="T32" fmla="*/ 77 w 614"/>
                <a:gd name="T33" fmla="*/ 5 h 432"/>
                <a:gd name="T34" fmla="*/ 87 w 614"/>
                <a:gd name="T35" fmla="*/ 8 h 432"/>
                <a:gd name="T36" fmla="*/ 97 w 614"/>
                <a:gd name="T37" fmla="*/ 12 h 432"/>
                <a:gd name="T38" fmla="*/ 107 w 614"/>
                <a:gd name="T39" fmla="*/ 15 h 432"/>
                <a:gd name="T40" fmla="*/ 116 w 614"/>
                <a:gd name="T41" fmla="*/ 20 h 432"/>
                <a:gd name="T42" fmla="*/ 125 w 614"/>
                <a:gd name="T43" fmla="*/ 24 h 432"/>
                <a:gd name="T44" fmla="*/ 133 w 614"/>
                <a:gd name="T45" fmla="*/ 27 h 432"/>
                <a:gd name="T46" fmla="*/ 141 w 614"/>
                <a:gd name="T47" fmla="*/ 30 h 432"/>
                <a:gd name="T48" fmla="*/ 148 w 614"/>
                <a:gd name="T49" fmla="*/ 33 h 432"/>
                <a:gd name="T50" fmla="*/ 156 w 614"/>
                <a:gd name="T51" fmla="*/ 35 h 432"/>
                <a:gd name="T52" fmla="*/ 164 w 614"/>
                <a:gd name="T53" fmla="*/ 38 h 432"/>
                <a:gd name="T54" fmla="*/ 173 w 614"/>
                <a:gd name="T55" fmla="*/ 40 h 432"/>
                <a:gd name="T56" fmla="*/ 184 w 614"/>
                <a:gd name="T57" fmla="*/ 44 h 432"/>
                <a:gd name="T58" fmla="*/ 195 w 614"/>
                <a:gd name="T59" fmla="*/ 48 h 432"/>
                <a:gd name="T60" fmla="*/ 206 w 614"/>
                <a:gd name="T61" fmla="*/ 53 h 432"/>
                <a:gd name="T62" fmla="*/ 218 w 614"/>
                <a:gd name="T63" fmla="*/ 57 h 432"/>
                <a:gd name="T64" fmla="*/ 230 w 614"/>
                <a:gd name="T65" fmla="*/ 64 h 432"/>
                <a:gd name="T66" fmla="*/ 242 w 614"/>
                <a:gd name="T67" fmla="*/ 71 h 432"/>
                <a:gd name="T68" fmla="*/ 253 w 614"/>
                <a:gd name="T69" fmla="*/ 80 h 432"/>
                <a:gd name="T70" fmla="*/ 265 w 614"/>
                <a:gd name="T71" fmla="*/ 89 h 432"/>
                <a:gd name="T72" fmla="*/ 275 w 614"/>
                <a:gd name="T73" fmla="*/ 100 h 432"/>
                <a:gd name="T74" fmla="*/ 284 w 614"/>
                <a:gd name="T75" fmla="*/ 111 h 432"/>
                <a:gd name="T76" fmla="*/ 293 w 614"/>
                <a:gd name="T77" fmla="*/ 125 h 432"/>
                <a:gd name="T78" fmla="*/ 300 w 614"/>
                <a:gd name="T79" fmla="*/ 141 h 432"/>
                <a:gd name="T80" fmla="*/ 305 w 614"/>
                <a:gd name="T81" fmla="*/ 158 h 432"/>
                <a:gd name="T82" fmla="*/ 308 w 614"/>
                <a:gd name="T83" fmla="*/ 175 h 432"/>
                <a:gd name="T84" fmla="*/ 305 w 614"/>
                <a:gd name="T85" fmla="*/ 189 h 432"/>
                <a:gd name="T86" fmla="*/ 297 w 614"/>
                <a:gd name="T87" fmla="*/ 199 h 432"/>
                <a:gd name="T88" fmla="*/ 286 w 614"/>
                <a:gd name="T89" fmla="*/ 208 h 432"/>
                <a:gd name="T90" fmla="*/ 271 w 614"/>
                <a:gd name="T91" fmla="*/ 213 h 432"/>
                <a:gd name="T92" fmla="*/ 253 w 614"/>
                <a:gd name="T93" fmla="*/ 216 h 432"/>
                <a:gd name="T94" fmla="*/ 232 w 614"/>
                <a:gd name="T95" fmla="*/ 216 h 432"/>
                <a:gd name="T96" fmla="*/ 210 w 614"/>
                <a:gd name="T97" fmla="*/ 213 h 432"/>
                <a:gd name="T98" fmla="*/ 186 w 614"/>
                <a:gd name="T99" fmla="*/ 206 h 432"/>
                <a:gd name="T100" fmla="*/ 161 w 614"/>
                <a:gd name="T101" fmla="*/ 197 h 432"/>
                <a:gd name="T102" fmla="*/ 135 w 614"/>
                <a:gd name="T103" fmla="*/ 185 h 432"/>
                <a:gd name="T104" fmla="*/ 110 w 614"/>
                <a:gd name="T105" fmla="*/ 170 h 432"/>
                <a:gd name="T106" fmla="*/ 85 w 614"/>
                <a:gd name="T107" fmla="*/ 152 h 432"/>
                <a:gd name="T108" fmla="*/ 61 w 614"/>
                <a:gd name="T109" fmla="*/ 131 h 432"/>
                <a:gd name="T110" fmla="*/ 39 w 614"/>
                <a:gd name="T111" fmla="*/ 107 h 432"/>
                <a:gd name="T112" fmla="*/ 20 w 614"/>
                <a:gd name="T113" fmla="*/ 80 h 4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4"/>
                <a:gd name="T172" fmla="*/ 0 h 432"/>
                <a:gd name="T173" fmla="*/ 614 w 614"/>
                <a:gd name="T174" fmla="*/ 432 h 4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4" h="432">
                  <a:moveTo>
                    <a:pt x="39" y="159"/>
                  </a:moveTo>
                  <a:lnTo>
                    <a:pt x="35" y="158"/>
                  </a:lnTo>
                  <a:lnTo>
                    <a:pt x="27" y="152"/>
                  </a:lnTo>
                  <a:lnTo>
                    <a:pt x="18" y="143"/>
                  </a:lnTo>
                  <a:lnTo>
                    <a:pt x="8" y="130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6" y="67"/>
                  </a:lnTo>
                  <a:lnTo>
                    <a:pt x="22" y="37"/>
                  </a:lnTo>
                  <a:lnTo>
                    <a:pt x="33" y="23"/>
                  </a:lnTo>
                  <a:lnTo>
                    <a:pt x="47" y="11"/>
                  </a:lnTo>
                  <a:lnTo>
                    <a:pt x="62" y="4"/>
                  </a:lnTo>
                  <a:lnTo>
                    <a:pt x="79" y="1"/>
                  </a:lnTo>
                  <a:lnTo>
                    <a:pt x="97" y="0"/>
                  </a:lnTo>
                  <a:lnTo>
                    <a:pt x="115" y="1"/>
                  </a:lnTo>
                  <a:lnTo>
                    <a:pt x="135" y="4"/>
                  </a:lnTo>
                  <a:lnTo>
                    <a:pt x="154" y="9"/>
                  </a:lnTo>
                  <a:lnTo>
                    <a:pt x="174" y="16"/>
                  </a:lnTo>
                  <a:lnTo>
                    <a:pt x="193" y="23"/>
                  </a:lnTo>
                  <a:lnTo>
                    <a:pt x="213" y="31"/>
                  </a:lnTo>
                  <a:lnTo>
                    <a:pt x="231" y="39"/>
                  </a:lnTo>
                  <a:lnTo>
                    <a:pt x="249" y="47"/>
                  </a:lnTo>
                  <a:lnTo>
                    <a:pt x="266" y="54"/>
                  </a:lnTo>
                  <a:lnTo>
                    <a:pt x="281" y="61"/>
                  </a:lnTo>
                  <a:lnTo>
                    <a:pt x="295" y="66"/>
                  </a:lnTo>
                  <a:lnTo>
                    <a:pt x="310" y="70"/>
                  </a:lnTo>
                  <a:lnTo>
                    <a:pt x="326" y="75"/>
                  </a:lnTo>
                  <a:lnTo>
                    <a:pt x="345" y="80"/>
                  </a:lnTo>
                  <a:lnTo>
                    <a:pt x="366" y="87"/>
                  </a:lnTo>
                  <a:lnTo>
                    <a:pt x="388" y="95"/>
                  </a:lnTo>
                  <a:lnTo>
                    <a:pt x="411" y="105"/>
                  </a:lnTo>
                  <a:lnTo>
                    <a:pt x="435" y="115"/>
                  </a:lnTo>
                  <a:lnTo>
                    <a:pt x="458" y="128"/>
                  </a:lnTo>
                  <a:lnTo>
                    <a:pt x="483" y="142"/>
                  </a:lnTo>
                  <a:lnTo>
                    <a:pt x="505" y="159"/>
                  </a:lnTo>
                  <a:lnTo>
                    <a:pt x="528" y="177"/>
                  </a:lnTo>
                  <a:lnTo>
                    <a:pt x="548" y="199"/>
                  </a:lnTo>
                  <a:lnTo>
                    <a:pt x="567" y="223"/>
                  </a:lnTo>
                  <a:lnTo>
                    <a:pt x="584" y="251"/>
                  </a:lnTo>
                  <a:lnTo>
                    <a:pt x="598" y="281"/>
                  </a:lnTo>
                  <a:lnTo>
                    <a:pt x="609" y="315"/>
                  </a:lnTo>
                  <a:lnTo>
                    <a:pt x="614" y="349"/>
                  </a:lnTo>
                  <a:lnTo>
                    <a:pt x="608" y="377"/>
                  </a:lnTo>
                  <a:lnTo>
                    <a:pt x="593" y="398"/>
                  </a:lnTo>
                  <a:lnTo>
                    <a:pt x="570" y="416"/>
                  </a:lnTo>
                  <a:lnTo>
                    <a:pt x="540" y="426"/>
                  </a:lnTo>
                  <a:lnTo>
                    <a:pt x="505" y="432"/>
                  </a:lnTo>
                  <a:lnTo>
                    <a:pt x="463" y="431"/>
                  </a:lnTo>
                  <a:lnTo>
                    <a:pt x="418" y="425"/>
                  </a:lnTo>
                  <a:lnTo>
                    <a:pt x="370" y="412"/>
                  </a:lnTo>
                  <a:lnTo>
                    <a:pt x="320" y="394"/>
                  </a:lnTo>
                  <a:lnTo>
                    <a:pt x="269" y="370"/>
                  </a:lnTo>
                  <a:lnTo>
                    <a:pt x="219" y="340"/>
                  </a:lnTo>
                  <a:lnTo>
                    <a:pt x="169" y="304"/>
                  </a:lnTo>
                  <a:lnTo>
                    <a:pt x="122" y="261"/>
                  </a:lnTo>
                  <a:lnTo>
                    <a:pt x="78" y="213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Freeform 19"/>
            <p:cNvSpPr>
              <a:spLocks/>
            </p:cNvSpPr>
            <p:nvPr/>
          </p:nvSpPr>
          <p:spPr bwMode="auto">
            <a:xfrm>
              <a:off x="1508" y="3380"/>
              <a:ext cx="292" cy="206"/>
            </a:xfrm>
            <a:custGeom>
              <a:avLst/>
              <a:gdLst>
                <a:gd name="T0" fmla="*/ 10 w 584"/>
                <a:gd name="T1" fmla="*/ 18 h 411"/>
                <a:gd name="T2" fmla="*/ 16 w 584"/>
                <a:gd name="T3" fmla="*/ 11 h 411"/>
                <a:gd name="T4" fmla="*/ 22 w 584"/>
                <a:gd name="T5" fmla="*/ 6 h 411"/>
                <a:gd name="T6" fmla="*/ 30 w 584"/>
                <a:gd name="T7" fmla="*/ 3 h 411"/>
                <a:gd name="T8" fmla="*/ 38 w 584"/>
                <a:gd name="T9" fmla="*/ 1 h 411"/>
                <a:gd name="T10" fmla="*/ 46 w 584"/>
                <a:gd name="T11" fmla="*/ 0 h 411"/>
                <a:gd name="T12" fmla="*/ 55 w 584"/>
                <a:gd name="T13" fmla="*/ 1 h 411"/>
                <a:gd name="T14" fmla="*/ 65 w 584"/>
                <a:gd name="T15" fmla="*/ 3 h 411"/>
                <a:gd name="T16" fmla="*/ 74 w 584"/>
                <a:gd name="T17" fmla="*/ 5 h 411"/>
                <a:gd name="T18" fmla="*/ 83 w 584"/>
                <a:gd name="T19" fmla="*/ 8 h 411"/>
                <a:gd name="T20" fmla="*/ 93 w 584"/>
                <a:gd name="T21" fmla="*/ 11 h 411"/>
                <a:gd name="T22" fmla="*/ 102 w 584"/>
                <a:gd name="T23" fmla="*/ 15 h 411"/>
                <a:gd name="T24" fmla="*/ 111 w 584"/>
                <a:gd name="T25" fmla="*/ 19 h 411"/>
                <a:gd name="T26" fmla="*/ 120 w 584"/>
                <a:gd name="T27" fmla="*/ 23 h 411"/>
                <a:gd name="T28" fmla="*/ 128 w 584"/>
                <a:gd name="T29" fmla="*/ 26 h 411"/>
                <a:gd name="T30" fmla="*/ 135 w 584"/>
                <a:gd name="T31" fmla="*/ 29 h 411"/>
                <a:gd name="T32" fmla="*/ 142 w 584"/>
                <a:gd name="T33" fmla="*/ 31 h 411"/>
                <a:gd name="T34" fmla="*/ 148 w 584"/>
                <a:gd name="T35" fmla="*/ 34 h 411"/>
                <a:gd name="T36" fmla="*/ 157 w 584"/>
                <a:gd name="T37" fmla="*/ 36 h 411"/>
                <a:gd name="T38" fmla="*/ 166 w 584"/>
                <a:gd name="T39" fmla="*/ 39 h 411"/>
                <a:gd name="T40" fmla="*/ 176 w 584"/>
                <a:gd name="T41" fmla="*/ 42 h 411"/>
                <a:gd name="T42" fmla="*/ 186 w 584"/>
                <a:gd name="T43" fmla="*/ 46 h 411"/>
                <a:gd name="T44" fmla="*/ 196 w 584"/>
                <a:gd name="T45" fmla="*/ 50 h 411"/>
                <a:gd name="T46" fmla="*/ 208 w 584"/>
                <a:gd name="T47" fmla="*/ 55 h 411"/>
                <a:gd name="T48" fmla="*/ 219 w 584"/>
                <a:gd name="T49" fmla="*/ 61 h 411"/>
                <a:gd name="T50" fmla="*/ 230 w 584"/>
                <a:gd name="T51" fmla="*/ 68 h 411"/>
                <a:gd name="T52" fmla="*/ 241 w 584"/>
                <a:gd name="T53" fmla="*/ 76 h 411"/>
                <a:gd name="T54" fmla="*/ 251 w 584"/>
                <a:gd name="T55" fmla="*/ 85 h 411"/>
                <a:gd name="T56" fmla="*/ 261 w 584"/>
                <a:gd name="T57" fmla="*/ 95 h 411"/>
                <a:gd name="T58" fmla="*/ 270 w 584"/>
                <a:gd name="T59" fmla="*/ 107 h 411"/>
                <a:gd name="T60" fmla="*/ 278 w 584"/>
                <a:gd name="T61" fmla="*/ 120 h 411"/>
                <a:gd name="T62" fmla="*/ 285 w 584"/>
                <a:gd name="T63" fmla="*/ 135 h 411"/>
                <a:gd name="T64" fmla="*/ 290 w 584"/>
                <a:gd name="T65" fmla="*/ 151 h 411"/>
                <a:gd name="T66" fmla="*/ 292 w 584"/>
                <a:gd name="T67" fmla="*/ 167 h 411"/>
                <a:gd name="T68" fmla="*/ 290 w 584"/>
                <a:gd name="T69" fmla="*/ 180 h 411"/>
                <a:gd name="T70" fmla="*/ 283 w 584"/>
                <a:gd name="T71" fmla="*/ 190 h 411"/>
                <a:gd name="T72" fmla="*/ 272 w 584"/>
                <a:gd name="T73" fmla="*/ 198 h 411"/>
                <a:gd name="T74" fmla="*/ 258 w 584"/>
                <a:gd name="T75" fmla="*/ 204 h 411"/>
                <a:gd name="T76" fmla="*/ 241 w 584"/>
                <a:gd name="T77" fmla="*/ 206 h 411"/>
                <a:gd name="T78" fmla="*/ 222 w 584"/>
                <a:gd name="T79" fmla="*/ 206 h 411"/>
                <a:gd name="T80" fmla="*/ 200 w 584"/>
                <a:gd name="T81" fmla="*/ 203 h 411"/>
                <a:gd name="T82" fmla="*/ 178 w 584"/>
                <a:gd name="T83" fmla="*/ 197 h 411"/>
                <a:gd name="T84" fmla="*/ 154 w 584"/>
                <a:gd name="T85" fmla="*/ 189 h 411"/>
                <a:gd name="T86" fmla="*/ 131 w 584"/>
                <a:gd name="T87" fmla="*/ 178 h 411"/>
                <a:gd name="T88" fmla="*/ 106 w 584"/>
                <a:gd name="T89" fmla="*/ 164 h 411"/>
                <a:gd name="T90" fmla="*/ 83 w 584"/>
                <a:gd name="T91" fmla="*/ 147 h 411"/>
                <a:gd name="T92" fmla="*/ 61 w 584"/>
                <a:gd name="T93" fmla="*/ 128 h 411"/>
                <a:gd name="T94" fmla="*/ 40 w 584"/>
                <a:gd name="T95" fmla="*/ 105 h 411"/>
                <a:gd name="T96" fmla="*/ 21 w 584"/>
                <a:gd name="T97" fmla="*/ 80 h 411"/>
                <a:gd name="T98" fmla="*/ 21 w 584"/>
                <a:gd name="T99" fmla="*/ 79 h 411"/>
                <a:gd name="T100" fmla="*/ 20 w 584"/>
                <a:gd name="T101" fmla="*/ 78 h 411"/>
                <a:gd name="T102" fmla="*/ 19 w 584"/>
                <a:gd name="T103" fmla="*/ 77 h 411"/>
                <a:gd name="T104" fmla="*/ 19 w 584"/>
                <a:gd name="T105" fmla="*/ 76 h 411"/>
                <a:gd name="T106" fmla="*/ 18 w 584"/>
                <a:gd name="T107" fmla="*/ 75 h 411"/>
                <a:gd name="T108" fmla="*/ 13 w 584"/>
                <a:gd name="T109" fmla="*/ 72 h 411"/>
                <a:gd name="T110" fmla="*/ 9 w 584"/>
                <a:gd name="T111" fmla="*/ 68 h 411"/>
                <a:gd name="T112" fmla="*/ 4 w 584"/>
                <a:gd name="T113" fmla="*/ 62 h 411"/>
                <a:gd name="T114" fmla="*/ 1 w 584"/>
                <a:gd name="T115" fmla="*/ 54 h 411"/>
                <a:gd name="T116" fmla="*/ 0 w 584"/>
                <a:gd name="T117" fmla="*/ 44 h 411"/>
                <a:gd name="T118" fmla="*/ 3 w 584"/>
                <a:gd name="T119" fmla="*/ 32 h 411"/>
                <a:gd name="T120" fmla="*/ 10 w 584"/>
                <a:gd name="T121" fmla="*/ 18 h 4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84"/>
                <a:gd name="T184" fmla="*/ 0 h 411"/>
                <a:gd name="T185" fmla="*/ 584 w 584"/>
                <a:gd name="T186" fmla="*/ 411 h 4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84" h="411">
                  <a:moveTo>
                    <a:pt x="21" y="35"/>
                  </a:moveTo>
                  <a:lnTo>
                    <a:pt x="32" y="21"/>
                  </a:lnTo>
                  <a:lnTo>
                    <a:pt x="45" y="12"/>
                  </a:lnTo>
                  <a:lnTo>
                    <a:pt x="60" y="5"/>
                  </a:lnTo>
                  <a:lnTo>
                    <a:pt x="76" y="1"/>
                  </a:lnTo>
                  <a:lnTo>
                    <a:pt x="93" y="0"/>
                  </a:lnTo>
                  <a:lnTo>
                    <a:pt x="111" y="1"/>
                  </a:lnTo>
                  <a:lnTo>
                    <a:pt x="129" y="5"/>
                  </a:lnTo>
                  <a:lnTo>
                    <a:pt x="149" y="9"/>
                  </a:lnTo>
                  <a:lnTo>
                    <a:pt x="167" y="15"/>
                  </a:lnTo>
                  <a:lnTo>
                    <a:pt x="186" y="22"/>
                  </a:lnTo>
                  <a:lnTo>
                    <a:pt x="204" y="30"/>
                  </a:lnTo>
                  <a:lnTo>
                    <a:pt x="222" y="37"/>
                  </a:lnTo>
                  <a:lnTo>
                    <a:pt x="240" y="45"/>
                  </a:lnTo>
                  <a:lnTo>
                    <a:pt x="256" y="52"/>
                  </a:lnTo>
                  <a:lnTo>
                    <a:pt x="270" y="58"/>
                  </a:lnTo>
                  <a:lnTo>
                    <a:pt x="284" y="62"/>
                  </a:lnTo>
                  <a:lnTo>
                    <a:pt x="297" y="67"/>
                  </a:lnTo>
                  <a:lnTo>
                    <a:pt x="314" y="72"/>
                  </a:lnTo>
                  <a:lnTo>
                    <a:pt x="332" y="77"/>
                  </a:lnTo>
                  <a:lnTo>
                    <a:pt x="352" y="83"/>
                  </a:lnTo>
                  <a:lnTo>
                    <a:pt x="372" y="91"/>
                  </a:lnTo>
                  <a:lnTo>
                    <a:pt x="393" y="99"/>
                  </a:lnTo>
                  <a:lnTo>
                    <a:pt x="416" y="110"/>
                  </a:lnTo>
                  <a:lnTo>
                    <a:pt x="438" y="121"/>
                  </a:lnTo>
                  <a:lnTo>
                    <a:pt x="460" y="135"/>
                  </a:lnTo>
                  <a:lnTo>
                    <a:pt x="482" y="151"/>
                  </a:lnTo>
                  <a:lnTo>
                    <a:pt x="503" y="169"/>
                  </a:lnTo>
                  <a:lnTo>
                    <a:pt x="522" y="190"/>
                  </a:lnTo>
                  <a:lnTo>
                    <a:pt x="539" y="213"/>
                  </a:lnTo>
                  <a:lnTo>
                    <a:pt x="556" y="240"/>
                  </a:lnTo>
                  <a:lnTo>
                    <a:pt x="569" y="270"/>
                  </a:lnTo>
                  <a:lnTo>
                    <a:pt x="580" y="302"/>
                  </a:lnTo>
                  <a:lnTo>
                    <a:pt x="584" y="333"/>
                  </a:lnTo>
                  <a:lnTo>
                    <a:pt x="579" y="360"/>
                  </a:lnTo>
                  <a:lnTo>
                    <a:pt x="565" y="380"/>
                  </a:lnTo>
                  <a:lnTo>
                    <a:pt x="544" y="396"/>
                  </a:lnTo>
                  <a:lnTo>
                    <a:pt x="515" y="407"/>
                  </a:lnTo>
                  <a:lnTo>
                    <a:pt x="482" y="411"/>
                  </a:lnTo>
                  <a:lnTo>
                    <a:pt x="444" y="411"/>
                  </a:lnTo>
                  <a:lnTo>
                    <a:pt x="401" y="406"/>
                  </a:lnTo>
                  <a:lnTo>
                    <a:pt x="356" y="394"/>
                  </a:lnTo>
                  <a:lnTo>
                    <a:pt x="309" y="377"/>
                  </a:lnTo>
                  <a:lnTo>
                    <a:pt x="262" y="355"/>
                  </a:lnTo>
                  <a:lnTo>
                    <a:pt x="213" y="327"/>
                  </a:lnTo>
                  <a:lnTo>
                    <a:pt x="167" y="294"/>
                  </a:lnTo>
                  <a:lnTo>
                    <a:pt x="122" y="255"/>
                  </a:lnTo>
                  <a:lnTo>
                    <a:pt x="81" y="210"/>
                  </a:lnTo>
                  <a:lnTo>
                    <a:pt x="43" y="160"/>
                  </a:lnTo>
                  <a:lnTo>
                    <a:pt x="42" y="158"/>
                  </a:lnTo>
                  <a:lnTo>
                    <a:pt x="40" y="156"/>
                  </a:lnTo>
                  <a:lnTo>
                    <a:pt x="39" y="153"/>
                  </a:lnTo>
                  <a:lnTo>
                    <a:pt x="38" y="151"/>
                  </a:lnTo>
                  <a:lnTo>
                    <a:pt x="35" y="150"/>
                  </a:lnTo>
                  <a:lnTo>
                    <a:pt x="27" y="144"/>
                  </a:lnTo>
                  <a:lnTo>
                    <a:pt x="17" y="136"/>
                  </a:lnTo>
                  <a:lnTo>
                    <a:pt x="8" y="123"/>
                  </a:lnTo>
                  <a:lnTo>
                    <a:pt x="2" y="108"/>
                  </a:lnTo>
                  <a:lnTo>
                    <a:pt x="0" y="88"/>
                  </a:lnTo>
                  <a:lnTo>
                    <a:pt x="6" y="63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2F7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Freeform 20"/>
            <p:cNvSpPr>
              <a:spLocks/>
            </p:cNvSpPr>
            <p:nvPr/>
          </p:nvSpPr>
          <p:spPr bwMode="auto">
            <a:xfrm>
              <a:off x="1517" y="3386"/>
              <a:ext cx="277" cy="196"/>
            </a:xfrm>
            <a:custGeom>
              <a:avLst/>
              <a:gdLst>
                <a:gd name="T0" fmla="*/ 10 w 554"/>
                <a:gd name="T1" fmla="*/ 17 h 391"/>
                <a:gd name="T2" fmla="*/ 15 w 554"/>
                <a:gd name="T3" fmla="*/ 11 h 391"/>
                <a:gd name="T4" fmla="*/ 21 w 554"/>
                <a:gd name="T5" fmla="*/ 6 h 391"/>
                <a:gd name="T6" fmla="*/ 28 w 554"/>
                <a:gd name="T7" fmla="*/ 3 h 391"/>
                <a:gd name="T8" fmla="*/ 36 w 554"/>
                <a:gd name="T9" fmla="*/ 1 h 391"/>
                <a:gd name="T10" fmla="*/ 44 w 554"/>
                <a:gd name="T11" fmla="*/ 0 h 391"/>
                <a:gd name="T12" fmla="*/ 52 w 554"/>
                <a:gd name="T13" fmla="*/ 1 h 391"/>
                <a:gd name="T14" fmla="*/ 62 w 554"/>
                <a:gd name="T15" fmla="*/ 2 h 391"/>
                <a:gd name="T16" fmla="*/ 70 w 554"/>
                <a:gd name="T17" fmla="*/ 5 h 391"/>
                <a:gd name="T18" fmla="*/ 80 w 554"/>
                <a:gd name="T19" fmla="*/ 8 h 391"/>
                <a:gd name="T20" fmla="*/ 88 w 554"/>
                <a:gd name="T21" fmla="*/ 11 h 391"/>
                <a:gd name="T22" fmla="*/ 97 w 554"/>
                <a:gd name="T23" fmla="*/ 15 h 391"/>
                <a:gd name="T24" fmla="*/ 105 w 554"/>
                <a:gd name="T25" fmla="*/ 19 h 391"/>
                <a:gd name="T26" fmla="*/ 114 w 554"/>
                <a:gd name="T27" fmla="*/ 22 h 391"/>
                <a:gd name="T28" fmla="*/ 122 w 554"/>
                <a:gd name="T29" fmla="*/ 25 h 391"/>
                <a:gd name="T30" fmla="*/ 129 w 554"/>
                <a:gd name="T31" fmla="*/ 28 h 391"/>
                <a:gd name="T32" fmla="*/ 135 w 554"/>
                <a:gd name="T33" fmla="*/ 31 h 391"/>
                <a:gd name="T34" fmla="*/ 141 w 554"/>
                <a:gd name="T35" fmla="*/ 33 h 391"/>
                <a:gd name="T36" fmla="*/ 149 w 554"/>
                <a:gd name="T37" fmla="*/ 35 h 391"/>
                <a:gd name="T38" fmla="*/ 157 w 554"/>
                <a:gd name="T39" fmla="*/ 38 h 391"/>
                <a:gd name="T40" fmla="*/ 167 w 554"/>
                <a:gd name="T41" fmla="*/ 40 h 391"/>
                <a:gd name="T42" fmla="*/ 176 w 554"/>
                <a:gd name="T43" fmla="*/ 44 h 391"/>
                <a:gd name="T44" fmla="*/ 187 w 554"/>
                <a:gd name="T45" fmla="*/ 48 h 391"/>
                <a:gd name="T46" fmla="*/ 197 w 554"/>
                <a:gd name="T47" fmla="*/ 53 h 391"/>
                <a:gd name="T48" fmla="*/ 207 w 554"/>
                <a:gd name="T49" fmla="*/ 58 h 391"/>
                <a:gd name="T50" fmla="*/ 218 w 554"/>
                <a:gd name="T51" fmla="*/ 65 h 391"/>
                <a:gd name="T52" fmla="*/ 228 w 554"/>
                <a:gd name="T53" fmla="*/ 73 h 391"/>
                <a:gd name="T54" fmla="*/ 238 w 554"/>
                <a:gd name="T55" fmla="*/ 81 h 391"/>
                <a:gd name="T56" fmla="*/ 247 w 554"/>
                <a:gd name="T57" fmla="*/ 91 h 391"/>
                <a:gd name="T58" fmla="*/ 255 w 554"/>
                <a:gd name="T59" fmla="*/ 102 h 391"/>
                <a:gd name="T60" fmla="*/ 263 w 554"/>
                <a:gd name="T61" fmla="*/ 115 h 391"/>
                <a:gd name="T62" fmla="*/ 270 w 554"/>
                <a:gd name="T63" fmla="*/ 129 h 391"/>
                <a:gd name="T64" fmla="*/ 275 w 554"/>
                <a:gd name="T65" fmla="*/ 144 h 391"/>
                <a:gd name="T66" fmla="*/ 277 w 554"/>
                <a:gd name="T67" fmla="*/ 159 h 391"/>
                <a:gd name="T68" fmla="*/ 275 w 554"/>
                <a:gd name="T69" fmla="*/ 172 h 391"/>
                <a:gd name="T70" fmla="*/ 268 w 554"/>
                <a:gd name="T71" fmla="*/ 182 h 391"/>
                <a:gd name="T72" fmla="*/ 258 w 554"/>
                <a:gd name="T73" fmla="*/ 189 h 391"/>
                <a:gd name="T74" fmla="*/ 244 w 554"/>
                <a:gd name="T75" fmla="*/ 194 h 391"/>
                <a:gd name="T76" fmla="*/ 228 w 554"/>
                <a:gd name="T77" fmla="*/ 196 h 391"/>
                <a:gd name="T78" fmla="*/ 210 w 554"/>
                <a:gd name="T79" fmla="*/ 196 h 391"/>
                <a:gd name="T80" fmla="*/ 190 w 554"/>
                <a:gd name="T81" fmla="*/ 193 h 391"/>
                <a:gd name="T82" fmla="*/ 169 w 554"/>
                <a:gd name="T83" fmla="*/ 187 h 391"/>
                <a:gd name="T84" fmla="*/ 146 w 554"/>
                <a:gd name="T85" fmla="*/ 179 h 391"/>
                <a:gd name="T86" fmla="*/ 124 w 554"/>
                <a:gd name="T87" fmla="*/ 168 h 391"/>
                <a:gd name="T88" fmla="*/ 101 w 554"/>
                <a:gd name="T89" fmla="*/ 155 h 391"/>
                <a:gd name="T90" fmla="*/ 79 w 554"/>
                <a:gd name="T91" fmla="*/ 140 h 391"/>
                <a:gd name="T92" fmla="*/ 58 w 554"/>
                <a:gd name="T93" fmla="*/ 121 h 391"/>
                <a:gd name="T94" fmla="*/ 38 w 554"/>
                <a:gd name="T95" fmla="*/ 100 h 391"/>
                <a:gd name="T96" fmla="*/ 20 w 554"/>
                <a:gd name="T97" fmla="*/ 77 h 391"/>
                <a:gd name="T98" fmla="*/ 20 w 554"/>
                <a:gd name="T99" fmla="*/ 76 h 391"/>
                <a:gd name="T100" fmla="*/ 19 w 554"/>
                <a:gd name="T101" fmla="*/ 75 h 391"/>
                <a:gd name="T102" fmla="*/ 18 w 554"/>
                <a:gd name="T103" fmla="*/ 74 h 391"/>
                <a:gd name="T104" fmla="*/ 17 w 554"/>
                <a:gd name="T105" fmla="*/ 73 h 391"/>
                <a:gd name="T106" fmla="*/ 16 w 554"/>
                <a:gd name="T107" fmla="*/ 72 h 391"/>
                <a:gd name="T108" fmla="*/ 12 w 554"/>
                <a:gd name="T109" fmla="*/ 69 h 391"/>
                <a:gd name="T110" fmla="*/ 7 w 554"/>
                <a:gd name="T111" fmla="*/ 65 h 391"/>
                <a:gd name="T112" fmla="*/ 3 w 554"/>
                <a:gd name="T113" fmla="*/ 59 h 391"/>
                <a:gd name="T114" fmla="*/ 1 w 554"/>
                <a:gd name="T115" fmla="*/ 52 h 391"/>
                <a:gd name="T116" fmla="*/ 0 w 554"/>
                <a:gd name="T117" fmla="*/ 42 h 391"/>
                <a:gd name="T118" fmla="*/ 3 w 554"/>
                <a:gd name="T119" fmla="*/ 31 h 391"/>
                <a:gd name="T120" fmla="*/ 10 w 554"/>
                <a:gd name="T121" fmla="*/ 17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54"/>
                <a:gd name="T184" fmla="*/ 0 h 391"/>
                <a:gd name="T185" fmla="*/ 554 w 554"/>
                <a:gd name="T186" fmla="*/ 391 h 3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54" h="391">
                  <a:moveTo>
                    <a:pt x="20" y="34"/>
                  </a:moveTo>
                  <a:lnTo>
                    <a:pt x="30" y="22"/>
                  </a:lnTo>
                  <a:lnTo>
                    <a:pt x="43" y="11"/>
                  </a:lnTo>
                  <a:lnTo>
                    <a:pt x="57" y="6"/>
                  </a:lnTo>
                  <a:lnTo>
                    <a:pt x="73" y="1"/>
                  </a:lnTo>
                  <a:lnTo>
                    <a:pt x="89" y="0"/>
                  </a:lnTo>
                  <a:lnTo>
                    <a:pt x="105" y="2"/>
                  </a:lnTo>
                  <a:lnTo>
                    <a:pt x="124" y="4"/>
                  </a:lnTo>
                  <a:lnTo>
                    <a:pt x="141" y="9"/>
                  </a:lnTo>
                  <a:lnTo>
                    <a:pt x="160" y="15"/>
                  </a:lnTo>
                  <a:lnTo>
                    <a:pt x="177" y="22"/>
                  </a:lnTo>
                  <a:lnTo>
                    <a:pt x="195" y="29"/>
                  </a:lnTo>
                  <a:lnTo>
                    <a:pt x="211" y="37"/>
                  </a:lnTo>
                  <a:lnTo>
                    <a:pt x="228" y="44"/>
                  </a:lnTo>
                  <a:lnTo>
                    <a:pt x="244" y="50"/>
                  </a:lnTo>
                  <a:lnTo>
                    <a:pt x="257" y="56"/>
                  </a:lnTo>
                  <a:lnTo>
                    <a:pt x="270" y="61"/>
                  </a:lnTo>
                  <a:lnTo>
                    <a:pt x="283" y="65"/>
                  </a:lnTo>
                  <a:lnTo>
                    <a:pt x="299" y="69"/>
                  </a:lnTo>
                  <a:lnTo>
                    <a:pt x="315" y="75"/>
                  </a:lnTo>
                  <a:lnTo>
                    <a:pt x="334" y="80"/>
                  </a:lnTo>
                  <a:lnTo>
                    <a:pt x="353" y="87"/>
                  </a:lnTo>
                  <a:lnTo>
                    <a:pt x="374" y="95"/>
                  </a:lnTo>
                  <a:lnTo>
                    <a:pt x="395" y="106"/>
                  </a:lnTo>
                  <a:lnTo>
                    <a:pt x="415" y="116"/>
                  </a:lnTo>
                  <a:lnTo>
                    <a:pt x="436" y="130"/>
                  </a:lnTo>
                  <a:lnTo>
                    <a:pt x="457" y="145"/>
                  </a:lnTo>
                  <a:lnTo>
                    <a:pt x="476" y="162"/>
                  </a:lnTo>
                  <a:lnTo>
                    <a:pt x="495" y="182"/>
                  </a:lnTo>
                  <a:lnTo>
                    <a:pt x="511" y="204"/>
                  </a:lnTo>
                  <a:lnTo>
                    <a:pt x="526" y="229"/>
                  </a:lnTo>
                  <a:lnTo>
                    <a:pt x="539" y="257"/>
                  </a:lnTo>
                  <a:lnTo>
                    <a:pt x="549" y="288"/>
                  </a:lnTo>
                  <a:lnTo>
                    <a:pt x="554" y="318"/>
                  </a:lnTo>
                  <a:lnTo>
                    <a:pt x="549" y="343"/>
                  </a:lnTo>
                  <a:lnTo>
                    <a:pt x="535" y="363"/>
                  </a:lnTo>
                  <a:lnTo>
                    <a:pt x="516" y="378"/>
                  </a:lnTo>
                  <a:lnTo>
                    <a:pt x="489" y="387"/>
                  </a:lnTo>
                  <a:lnTo>
                    <a:pt x="457" y="391"/>
                  </a:lnTo>
                  <a:lnTo>
                    <a:pt x="420" y="391"/>
                  </a:lnTo>
                  <a:lnTo>
                    <a:pt x="381" y="385"/>
                  </a:lnTo>
                  <a:lnTo>
                    <a:pt x="338" y="374"/>
                  </a:lnTo>
                  <a:lnTo>
                    <a:pt x="293" y="358"/>
                  </a:lnTo>
                  <a:lnTo>
                    <a:pt x="248" y="336"/>
                  </a:lnTo>
                  <a:lnTo>
                    <a:pt x="203" y="310"/>
                  </a:lnTo>
                  <a:lnTo>
                    <a:pt x="158" y="279"/>
                  </a:lnTo>
                  <a:lnTo>
                    <a:pt x="116" y="242"/>
                  </a:lnTo>
                  <a:lnTo>
                    <a:pt x="77" y="200"/>
                  </a:lnTo>
                  <a:lnTo>
                    <a:pt x="41" y="153"/>
                  </a:lnTo>
                  <a:lnTo>
                    <a:pt x="40" y="151"/>
                  </a:lnTo>
                  <a:lnTo>
                    <a:pt x="39" y="150"/>
                  </a:lnTo>
                  <a:lnTo>
                    <a:pt x="36" y="147"/>
                  </a:lnTo>
                  <a:lnTo>
                    <a:pt x="35" y="145"/>
                  </a:lnTo>
                  <a:lnTo>
                    <a:pt x="32" y="143"/>
                  </a:lnTo>
                  <a:lnTo>
                    <a:pt x="25" y="138"/>
                  </a:lnTo>
                  <a:lnTo>
                    <a:pt x="15" y="130"/>
                  </a:lnTo>
                  <a:lnTo>
                    <a:pt x="7" y="118"/>
                  </a:lnTo>
                  <a:lnTo>
                    <a:pt x="2" y="103"/>
                  </a:lnTo>
                  <a:lnTo>
                    <a:pt x="0" y="84"/>
                  </a:lnTo>
                  <a:lnTo>
                    <a:pt x="6" y="61"/>
                  </a:lnTo>
                  <a:lnTo>
                    <a:pt x="20" y="34"/>
                  </a:lnTo>
                  <a:close/>
                </a:path>
              </a:pathLst>
            </a:custGeom>
            <a:solidFill>
              <a:srgbClr val="E5E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Freeform 21"/>
            <p:cNvSpPr>
              <a:spLocks/>
            </p:cNvSpPr>
            <p:nvPr/>
          </p:nvSpPr>
          <p:spPr bwMode="auto">
            <a:xfrm>
              <a:off x="1526" y="3393"/>
              <a:ext cx="261" cy="186"/>
            </a:xfrm>
            <a:custGeom>
              <a:avLst/>
              <a:gdLst>
                <a:gd name="T0" fmla="*/ 9 w 522"/>
                <a:gd name="T1" fmla="*/ 16 h 371"/>
                <a:gd name="T2" fmla="*/ 14 w 522"/>
                <a:gd name="T3" fmla="*/ 10 h 371"/>
                <a:gd name="T4" fmla="*/ 20 w 522"/>
                <a:gd name="T5" fmla="*/ 5 h 371"/>
                <a:gd name="T6" fmla="*/ 27 w 522"/>
                <a:gd name="T7" fmla="*/ 2 h 371"/>
                <a:gd name="T8" fmla="*/ 34 w 522"/>
                <a:gd name="T9" fmla="*/ 1 h 371"/>
                <a:gd name="T10" fmla="*/ 42 w 522"/>
                <a:gd name="T11" fmla="*/ 0 h 371"/>
                <a:gd name="T12" fmla="*/ 50 w 522"/>
                <a:gd name="T13" fmla="*/ 1 h 371"/>
                <a:gd name="T14" fmla="*/ 58 w 522"/>
                <a:gd name="T15" fmla="*/ 2 h 371"/>
                <a:gd name="T16" fmla="*/ 67 w 522"/>
                <a:gd name="T17" fmla="*/ 5 h 371"/>
                <a:gd name="T18" fmla="*/ 75 w 522"/>
                <a:gd name="T19" fmla="*/ 8 h 371"/>
                <a:gd name="T20" fmla="*/ 84 w 522"/>
                <a:gd name="T21" fmla="*/ 10 h 371"/>
                <a:gd name="T22" fmla="*/ 92 w 522"/>
                <a:gd name="T23" fmla="*/ 14 h 371"/>
                <a:gd name="T24" fmla="*/ 100 w 522"/>
                <a:gd name="T25" fmla="*/ 17 h 371"/>
                <a:gd name="T26" fmla="*/ 107 w 522"/>
                <a:gd name="T27" fmla="*/ 21 h 371"/>
                <a:gd name="T28" fmla="*/ 115 w 522"/>
                <a:gd name="T29" fmla="*/ 24 h 371"/>
                <a:gd name="T30" fmla="*/ 122 w 522"/>
                <a:gd name="T31" fmla="*/ 27 h 371"/>
                <a:gd name="T32" fmla="*/ 128 w 522"/>
                <a:gd name="T33" fmla="*/ 29 h 371"/>
                <a:gd name="T34" fmla="*/ 134 w 522"/>
                <a:gd name="T35" fmla="*/ 31 h 371"/>
                <a:gd name="T36" fmla="*/ 141 w 522"/>
                <a:gd name="T37" fmla="*/ 33 h 371"/>
                <a:gd name="T38" fmla="*/ 149 w 522"/>
                <a:gd name="T39" fmla="*/ 36 h 371"/>
                <a:gd name="T40" fmla="*/ 158 w 522"/>
                <a:gd name="T41" fmla="*/ 39 h 371"/>
                <a:gd name="T42" fmla="*/ 167 w 522"/>
                <a:gd name="T43" fmla="*/ 42 h 371"/>
                <a:gd name="T44" fmla="*/ 177 w 522"/>
                <a:gd name="T45" fmla="*/ 46 h 371"/>
                <a:gd name="T46" fmla="*/ 186 w 522"/>
                <a:gd name="T47" fmla="*/ 50 h 371"/>
                <a:gd name="T48" fmla="*/ 196 w 522"/>
                <a:gd name="T49" fmla="*/ 55 h 371"/>
                <a:gd name="T50" fmla="*/ 206 w 522"/>
                <a:gd name="T51" fmla="*/ 62 h 371"/>
                <a:gd name="T52" fmla="*/ 215 w 522"/>
                <a:gd name="T53" fmla="*/ 69 h 371"/>
                <a:gd name="T54" fmla="*/ 224 w 522"/>
                <a:gd name="T55" fmla="*/ 77 h 371"/>
                <a:gd name="T56" fmla="*/ 233 w 522"/>
                <a:gd name="T57" fmla="*/ 86 h 371"/>
                <a:gd name="T58" fmla="*/ 241 w 522"/>
                <a:gd name="T59" fmla="*/ 97 h 371"/>
                <a:gd name="T60" fmla="*/ 248 w 522"/>
                <a:gd name="T61" fmla="*/ 109 h 371"/>
                <a:gd name="T62" fmla="*/ 254 w 522"/>
                <a:gd name="T63" fmla="*/ 122 h 371"/>
                <a:gd name="T64" fmla="*/ 260 w 522"/>
                <a:gd name="T65" fmla="*/ 137 h 371"/>
                <a:gd name="T66" fmla="*/ 261 w 522"/>
                <a:gd name="T67" fmla="*/ 152 h 371"/>
                <a:gd name="T68" fmla="*/ 259 w 522"/>
                <a:gd name="T69" fmla="*/ 163 h 371"/>
                <a:gd name="T70" fmla="*/ 253 w 522"/>
                <a:gd name="T71" fmla="*/ 172 h 371"/>
                <a:gd name="T72" fmla="*/ 243 w 522"/>
                <a:gd name="T73" fmla="*/ 179 h 371"/>
                <a:gd name="T74" fmla="*/ 230 w 522"/>
                <a:gd name="T75" fmla="*/ 184 h 371"/>
                <a:gd name="T76" fmla="*/ 215 w 522"/>
                <a:gd name="T77" fmla="*/ 186 h 371"/>
                <a:gd name="T78" fmla="*/ 198 w 522"/>
                <a:gd name="T79" fmla="*/ 185 h 371"/>
                <a:gd name="T80" fmla="*/ 179 w 522"/>
                <a:gd name="T81" fmla="*/ 182 h 371"/>
                <a:gd name="T82" fmla="*/ 159 w 522"/>
                <a:gd name="T83" fmla="*/ 177 h 371"/>
                <a:gd name="T84" fmla="*/ 138 w 522"/>
                <a:gd name="T85" fmla="*/ 169 h 371"/>
                <a:gd name="T86" fmla="*/ 116 w 522"/>
                <a:gd name="T87" fmla="*/ 159 h 371"/>
                <a:gd name="T88" fmla="*/ 95 w 522"/>
                <a:gd name="T89" fmla="*/ 146 h 371"/>
                <a:gd name="T90" fmla="*/ 74 w 522"/>
                <a:gd name="T91" fmla="*/ 131 h 371"/>
                <a:gd name="T92" fmla="*/ 54 w 522"/>
                <a:gd name="T93" fmla="*/ 114 h 371"/>
                <a:gd name="T94" fmla="*/ 35 w 522"/>
                <a:gd name="T95" fmla="*/ 95 h 371"/>
                <a:gd name="T96" fmla="*/ 18 w 522"/>
                <a:gd name="T97" fmla="*/ 73 h 371"/>
                <a:gd name="T98" fmla="*/ 18 w 522"/>
                <a:gd name="T99" fmla="*/ 71 h 371"/>
                <a:gd name="T100" fmla="*/ 17 w 522"/>
                <a:gd name="T101" fmla="*/ 71 h 371"/>
                <a:gd name="T102" fmla="*/ 16 w 522"/>
                <a:gd name="T103" fmla="*/ 70 h 371"/>
                <a:gd name="T104" fmla="*/ 16 w 522"/>
                <a:gd name="T105" fmla="*/ 69 h 371"/>
                <a:gd name="T106" fmla="*/ 14 w 522"/>
                <a:gd name="T107" fmla="*/ 68 h 371"/>
                <a:gd name="T108" fmla="*/ 11 w 522"/>
                <a:gd name="T109" fmla="*/ 66 h 371"/>
                <a:gd name="T110" fmla="*/ 6 w 522"/>
                <a:gd name="T111" fmla="*/ 62 h 371"/>
                <a:gd name="T112" fmla="*/ 3 w 522"/>
                <a:gd name="T113" fmla="*/ 56 h 371"/>
                <a:gd name="T114" fmla="*/ 0 w 522"/>
                <a:gd name="T115" fmla="*/ 49 h 371"/>
                <a:gd name="T116" fmla="*/ 0 w 522"/>
                <a:gd name="T117" fmla="*/ 40 h 371"/>
                <a:gd name="T118" fmla="*/ 2 w 522"/>
                <a:gd name="T119" fmla="*/ 29 h 371"/>
                <a:gd name="T120" fmla="*/ 9 w 522"/>
                <a:gd name="T121" fmla="*/ 16 h 3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2"/>
                <a:gd name="T184" fmla="*/ 0 h 371"/>
                <a:gd name="T185" fmla="*/ 522 w 522"/>
                <a:gd name="T186" fmla="*/ 371 h 3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2" h="371">
                  <a:moveTo>
                    <a:pt x="18" y="32"/>
                  </a:moveTo>
                  <a:lnTo>
                    <a:pt x="29" y="19"/>
                  </a:lnTo>
                  <a:lnTo>
                    <a:pt x="40" y="10"/>
                  </a:lnTo>
                  <a:lnTo>
                    <a:pt x="54" y="4"/>
                  </a:lnTo>
                  <a:lnTo>
                    <a:pt x="68" y="1"/>
                  </a:lnTo>
                  <a:lnTo>
                    <a:pt x="84" y="0"/>
                  </a:lnTo>
                  <a:lnTo>
                    <a:pt x="100" y="1"/>
                  </a:lnTo>
                  <a:lnTo>
                    <a:pt x="116" y="4"/>
                  </a:lnTo>
                  <a:lnTo>
                    <a:pt x="134" y="9"/>
                  </a:lnTo>
                  <a:lnTo>
                    <a:pt x="151" y="15"/>
                  </a:lnTo>
                  <a:lnTo>
                    <a:pt x="168" y="20"/>
                  </a:lnTo>
                  <a:lnTo>
                    <a:pt x="184" y="27"/>
                  </a:lnTo>
                  <a:lnTo>
                    <a:pt x="200" y="34"/>
                  </a:lnTo>
                  <a:lnTo>
                    <a:pt x="215" y="41"/>
                  </a:lnTo>
                  <a:lnTo>
                    <a:pt x="230" y="47"/>
                  </a:lnTo>
                  <a:lnTo>
                    <a:pt x="244" y="53"/>
                  </a:lnTo>
                  <a:lnTo>
                    <a:pt x="256" y="57"/>
                  </a:lnTo>
                  <a:lnTo>
                    <a:pt x="268" y="61"/>
                  </a:lnTo>
                  <a:lnTo>
                    <a:pt x="282" y="65"/>
                  </a:lnTo>
                  <a:lnTo>
                    <a:pt x="298" y="71"/>
                  </a:lnTo>
                  <a:lnTo>
                    <a:pt x="316" y="77"/>
                  </a:lnTo>
                  <a:lnTo>
                    <a:pt x="334" y="83"/>
                  </a:lnTo>
                  <a:lnTo>
                    <a:pt x="354" y="91"/>
                  </a:lnTo>
                  <a:lnTo>
                    <a:pt x="373" y="100"/>
                  </a:lnTo>
                  <a:lnTo>
                    <a:pt x="393" y="110"/>
                  </a:lnTo>
                  <a:lnTo>
                    <a:pt x="412" y="123"/>
                  </a:lnTo>
                  <a:lnTo>
                    <a:pt x="431" y="138"/>
                  </a:lnTo>
                  <a:lnTo>
                    <a:pt x="449" y="154"/>
                  </a:lnTo>
                  <a:lnTo>
                    <a:pt x="467" y="172"/>
                  </a:lnTo>
                  <a:lnTo>
                    <a:pt x="483" y="193"/>
                  </a:lnTo>
                  <a:lnTo>
                    <a:pt x="497" y="217"/>
                  </a:lnTo>
                  <a:lnTo>
                    <a:pt x="508" y="244"/>
                  </a:lnTo>
                  <a:lnTo>
                    <a:pt x="519" y="274"/>
                  </a:lnTo>
                  <a:lnTo>
                    <a:pt x="522" y="303"/>
                  </a:lnTo>
                  <a:lnTo>
                    <a:pt x="517" y="326"/>
                  </a:lnTo>
                  <a:lnTo>
                    <a:pt x="506" y="344"/>
                  </a:lnTo>
                  <a:lnTo>
                    <a:pt x="486" y="358"/>
                  </a:lnTo>
                  <a:lnTo>
                    <a:pt x="461" y="367"/>
                  </a:lnTo>
                  <a:lnTo>
                    <a:pt x="431" y="371"/>
                  </a:lnTo>
                  <a:lnTo>
                    <a:pt x="396" y="369"/>
                  </a:lnTo>
                  <a:lnTo>
                    <a:pt x="358" y="364"/>
                  </a:lnTo>
                  <a:lnTo>
                    <a:pt x="318" y="353"/>
                  </a:lnTo>
                  <a:lnTo>
                    <a:pt x="277" y="337"/>
                  </a:lnTo>
                  <a:lnTo>
                    <a:pt x="233" y="318"/>
                  </a:lnTo>
                  <a:lnTo>
                    <a:pt x="190" y="292"/>
                  </a:lnTo>
                  <a:lnTo>
                    <a:pt x="149" y="262"/>
                  </a:lnTo>
                  <a:lnTo>
                    <a:pt x="108" y="228"/>
                  </a:lnTo>
                  <a:lnTo>
                    <a:pt x="71" y="189"/>
                  </a:lnTo>
                  <a:lnTo>
                    <a:pt x="37" y="145"/>
                  </a:lnTo>
                  <a:lnTo>
                    <a:pt x="36" y="142"/>
                  </a:lnTo>
                  <a:lnTo>
                    <a:pt x="34" y="141"/>
                  </a:lnTo>
                  <a:lnTo>
                    <a:pt x="33" y="139"/>
                  </a:lnTo>
                  <a:lnTo>
                    <a:pt x="32" y="138"/>
                  </a:lnTo>
                  <a:lnTo>
                    <a:pt x="29" y="136"/>
                  </a:lnTo>
                  <a:lnTo>
                    <a:pt x="22" y="131"/>
                  </a:lnTo>
                  <a:lnTo>
                    <a:pt x="13" y="123"/>
                  </a:lnTo>
                  <a:lnTo>
                    <a:pt x="6" y="111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5" y="57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DBE8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Freeform 22"/>
            <p:cNvSpPr>
              <a:spLocks/>
            </p:cNvSpPr>
            <p:nvPr/>
          </p:nvSpPr>
          <p:spPr bwMode="auto">
            <a:xfrm>
              <a:off x="1535" y="3401"/>
              <a:ext cx="246" cy="175"/>
            </a:xfrm>
            <a:custGeom>
              <a:avLst/>
              <a:gdLst>
                <a:gd name="T0" fmla="*/ 9 w 492"/>
                <a:gd name="T1" fmla="*/ 15 h 350"/>
                <a:gd name="T2" fmla="*/ 14 w 492"/>
                <a:gd name="T3" fmla="*/ 9 h 350"/>
                <a:gd name="T4" fmla="*/ 19 w 492"/>
                <a:gd name="T5" fmla="*/ 5 h 350"/>
                <a:gd name="T6" fmla="*/ 26 w 492"/>
                <a:gd name="T7" fmla="*/ 1 h 350"/>
                <a:gd name="T8" fmla="*/ 33 w 492"/>
                <a:gd name="T9" fmla="*/ 0 h 350"/>
                <a:gd name="T10" fmla="*/ 40 w 492"/>
                <a:gd name="T11" fmla="*/ 0 h 350"/>
                <a:gd name="T12" fmla="*/ 48 w 492"/>
                <a:gd name="T13" fmla="*/ 0 h 350"/>
                <a:gd name="T14" fmla="*/ 56 w 492"/>
                <a:gd name="T15" fmla="*/ 1 h 350"/>
                <a:gd name="T16" fmla="*/ 64 w 492"/>
                <a:gd name="T17" fmla="*/ 3 h 350"/>
                <a:gd name="T18" fmla="*/ 72 w 492"/>
                <a:gd name="T19" fmla="*/ 6 h 350"/>
                <a:gd name="T20" fmla="*/ 80 w 492"/>
                <a:gd name="T21" fmla="*/ 9 h 350"/>
                <a:gd name="T22" fmla="*/ 89 w 492"/>
                <a:gd name="T23" fmla="*/ 12 h 350"/>
                <a:gd name="T24" fmla="*/ 96 w 492"/>
                <a:gd name="T25" fmla="*/ 16 h 350"/>
                <a:gd name="T26" fmla="*/ 103 w 492"/>
                <a:gd name="T27" fmla="*/ 19 h 350"/>
                <a:gd name="T28" fmla="*/ 110 w 492"/>
                <a:gd name="T29" fmla="*/ 22 h 350"/>
                <a:gd name="T30" fmla="*/ 117 w 492"/>
                <a:gd name="T31" fmla="*/ 24 h 350"/>
                <a:gd name="T32" fmla="*/ 123 w 492"/>
                <a:gd name="T33" fmla="*/ 27 h 350"/>
                <a:gd name="T34" fmla="*/ 128 w 492"/>
                <a:gd name="T35" fmla="*/ 28 h 350"/>
                <a:gd name="T36" fmla="*/ 135 w 492"/>
                <a:gd name="T37" fmla="*/ 31 h 350"/>
                <a:gd name="T38" fmla="*/ 143 w 492"/>
                <a:gd name="T39" fmla="*/ 33 h 350"/>
                <a:gd name="T40" fmla="*/ 151 w 492"/>
                <a:gd name="T41" fmla="*/ 36 h 350"/>
                <a:gd name="T42" fmla="*/ 159 w 492"/>
                <a:gd name="T43" fmla="*/ 39 h 350"/>
                <a:gd name="T44" fmla="*/ 168 w 492"/>
                <a:gd name="T45" fmla="*/ 43 h 350"/>
                <a:gd name="T46" fmla="*/ 177 w 492"/>
                <a:gd name="T47" fmla="*/ 47 h 350"/>
                <a:gd name="T48" fmla="*/ 186 w 492"/>
                <a:gd name="T49" fmla="*/ 52 h 350"/>
                <a:gd name="T50" fmla="*/ 195 w 492"/>
                <a:gd name="T51" fmla="*/ 58 h 350"/>
                <a:gd name="T52" fmla="*/ 204 w 492"/>
                <a:gd name="T53" fmla="*/ 65 h 350"/>
                <a:gd name="T54" fmla="*/ 212 w 492"/>
                <a:gd name="T55" fmla="*/ 73 h 350"/>
                <a:gd name="T56" fmla="*/ 220 w 492"/>
                <a:gd name="T57" fmla="*/ 81 h 350"/>
                <a:gd name="T58" fmla="*/ 228 w 492"/>
                <a:gd name="T59" fmla="*/ 91 h 350"/>
                <a:gd name="T60" fmla="*/ 234 w 492"/>
                <a:gd name="T61" fmla="*/ 102 h 350"/>
                <a:gd name="T62" fmla="*/ 240 w 492"/>
                <a:gd name="T63" fmla="*/ 115 h 350"/>
                <a:gd name="T64" fmla="*/ 245 w 492"/>
                <a:gd name="T65" fmla="*/ 130 h 350"/>
                <a:gd name="T66" fmla="*/ 246 w 492"/>
                <a:gd name="T67" fmla="*/ 143 h 350"/>
                <a:gd name="T68" fmla="*/ 244 w 492"/>
                <a:gd name="T69" fmla="*/ 154 h 350"/>
                <a:gd name="T70" fmla="*/ 238 w 492"/>
                <a:gd name="T71" fmla="*/ 163 h 350"/>
                <a:gd name="T72" fmla="*/ 230 w 492"/>
                <a:gd name="T73" fmla="*/ 169 h 350"/>
                <a:gd name="T74" fmla="*/ 218 w 492"/>
                <a:gd name="T75" fmla="*/ 173 h 350"/>
                <a:gd name="T76" fmla="*/ 203 w 492"/>
                <a:gd name="T77" fmla="*/ 175 h 350"/>
                <a:gd name="T78" fmla="*/ 187 w 492"/>
                <a:gd name="T79" fmla="*/ 175 h 350"/>
                <a:gd name="T80" fmla="*/ 169 w 492"/>
                <a:gd name="T81" fmla="*/ 171 h 350"/>
                <a:gd name="T82" fmla="*/ 150 w 492"/>
                <a:gd name="T83" fmla="*/ 166 h 350"/>
                <a:gd name="T84" fmla="*/ 131 w 492"/>
                <a:gd name="T85" fmla="*/ 158 h 350"/>
                <a:gd name="T86" fmla="*/ 110 w 492"/>
                <a:gd name="T87" fmla="*/ 149 h 350"/>
                <a:gd name="T88" fmla="*/ 90 w 492"/>
                <a:gd name="T89" fmla="*/ 137 h 350"/>
                <a:gd name="T90" fmla="*/ 70 w 492"/>
                <a:gd name="T91" fmla="*/ 122 h 350"/>
                <a:gd name="T92" fmla="*/ 51 w 492"/>
                <a:gd name="T93" fmla="*/ 106 h 350"/>
                <a:gd name="T94" fmla="*/ 34 w 492"/>
                <a:gd name="T95" fmla="*/ 88 h 350"/>
                <a:gd name="T96" fmla="*/ 18 w 492"/>
                <a:gd name="T97" fmla="*/ 67 h 350"/>
                <a:gd name="T98" fmla="*/ 17 w 492"/>
                <a:gd name="T99" fmla="*/ 67 h 350"/>
                <a:gd name="T100" fmla="*/ 17 w 492"/>
                <a:gd name="T101" fmla="*/ 66 h 350"/>
                <a:gd name="T102" fmla="*/ 16 w 492"/>
                <a:gd name="T103" fmla="*/ 66 h 350"/>
                <a:gd name="T104" fmla="*/ 15 w 492"/>
                <a:gd name="T105" fmla="*/ 65 h 350"/>
                <a:gd name="T106" fmla="*/ 14 w 492"/>
                <a:gd name="T107" fmla="*/ 63 h 350"/>
                <a:gd name="T108" fmla="*/ 11 w 492"/>
                <a:gd name="T109" fmla="*/ 61 h 350"/>
                <a:gd name="T110" fmla="*/ 7 w 492"/>
                <a:gd name="T111" fmla="*/ 57 h 350"/>
                <a:gd name="T112" fmla="*/ 3 w 492"/>
                <a:gd name="T113" fmla="*/ 51 h 350"/>
                <a:gd name="T114" fmla="*/ 0 w 492"/>
                <a:gd name="T115" fmla="*/ 45 h 350"/>
                <a:gd name="T116" fmla="*/ 0 w 492"/>
                <a:gd name="T117" fmla="*/ 37 h 350"/>
                <a:gd name="T118" fmla="*/ 3 w 492"/>
                <a:gd name="T119" fmla="*/ 27 h 350"/>
                <a:gd name="T120" fmla="*/ 9 w 492"/>
                <a:gd name="T121" fmla="*/ 15 h 3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92"/>
                <a:gd name="T184" fmla="*/ 0 h 350"/>
                <a:gd name="T185" fmla="*/ 492 w 492"/>
                <a:gd name="T186" fmla="*/ 350 h 35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92" h="350">
                  <a:moveTo>
                    <a:pt x="17" y="30"/>
                  </a:moveTo>
                  <a:lnTo>
                    <a:pt x="28" y="18"/>
                  </a:lnTo>
                  <a:lnTo>
                    <a:pt x="38" y="9"/>
                  </a:lnTo>
                  <a:lnTo>
                    <a:pt x="51" y="3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11" y="3"/>
                  </a:lnTo>
                  <a:lnTo>
                    <a:pt x="128" y="7"/>
                  </a:lnTo>
                  <a:lnTo>
                    <a:pt x="144" y="12"/>
                  </a:lnTo>
                  <a:lnTo>
                    <a:pt x="160" y="18"/>
                  </a:lnTo>
                  <a:lnTo>
                    <a:pt x="177" y="25"/>
                  </a:lnTo>
                  <a:lnTo>
                    <a:pt x="192" y="32"/>
                  </a:lnTo>
                  <a:lnTo>
                    <a:pt x="206" y="38"/>
                  </a:lnTo>
                  <a:lnTo>
                    <a:pt x="220" y="45"/>
                  </a:lnTo>
                  <a:lnTo>
                    <a:pt x="233" y="49"/>
                  </a:lnTo>
                  <a:lnTo>
                    <a:pt x="245" y="54"/>
                  </a:lnTo>
                  <a:lnTo>
                    <a:pt x="256" y="57"/>
                  </a:lnTo>
                  <a:lnTo>
                    <a:pt x="270" y="62"/>
                  </a:lnTo>
                  <a:lnTo>
                    <a:pt x="285" y="66"/>
                  </a:lnTo>
                  <a:lnTo>
                    <a:pt x="301" y="72"/>
                  </a:lnTo>
                  <a:lnTo>
                    <a:pt x="318" y="78"/>
                  </a:lnTo>
                  <a:lnTo>
                    <a:pt x="336" y="85"/>
                  </a:lnTo>
                  <a:lnTo>
                    <a:pt x="354" y="94"/>
                  </a:lnTo>
                  <a:lnTo>
                    <a:pt x="372" y="104"/>
                  </a:lnTo>
                  <a:lnTo>
                    <a:pt x="390" y="116"/>
                  </a:lnTo>
                  <a:lnTo>
                    <a:pt x="407" y="130"/>
                  </a:lnTo>
                  <a:lnTo>
                    <a:pt x="424" y="145"/>
                  </a:lnTo>
                  <a:lnTo>
                    <a:pt x="440" y="162"/>
                  </a:lnTo>
                  <a:lnTo>
                    <a:pt x="455" y="183"/>
                  </a:lnTo>
                  <a:lnTo>
                    <a:pt x="468" y="205"/>
                  </a:lnTo>
                  <a:lnTo>
                    <a:pt x="480" y="230"/>
                  </a:lnTo>
                  <a:lnTo>
                    <a:pt x="489" y="259"/>
                  </a:lnTo>
                  <a:lnTo>
                    <a:pt x="492" y="286"/>
                  </a:lnTo>
                  <a:lnTo>
                    <a:pt x="488" y="308"/>
                  </a:lnTo>
                  <a:lnTo>
                    <a:pt x="476" y="326"/>
                  </a:lnTo>
                  <a:lnTo>
                    <a:pt x="459" y="338"/>
                  </a:lnTo>
                  <a:lnTo>
                    <a:pt x="435" y="346"/>
                  </a:lnTo>
                  <a:lnTo>
                    <a:pt x="406" y="350"/>
                  </a:lnTo>
                  <a:lnTo>
                    <a:pt x="374" y="349"/>
                  </a:lnTo>
                  <a:lnTo>
                    <a:pt x="338" y="342"/>
                  </a:lnTo>
                  <a:lnTo>
                    <a:pt x="300" y="331"/>
                  </a:lnTo>
                  <a:lnTo>
                    <a:pt x="261" y="316"/>
                  </a:lnTo>
                  <a:lnTo>
                    <a:pt x="219" y="297"/>
                  </a:lnTo>
                  <a:lnTo>
                    <a:pt x="179" y="274"/>
                  </a:lnTo>
                  <a:lnTo>
                    <a:pt x="140" y="245"/>
                  </a:lnTo>
                  <a:lnTo>
                    <a:pt x="102" y="213"/>
                  </a:lnTo>
                  <a:lnTo>
                    <a:pt x="67" y="176"/>
                  </a:lnTo>
                  <a:lnTo>
                    <a:pt x="35" y="134"/>
                  </a:lnTo>
                  <a:lnTo>
                    <a:pt x="34" y="133"/>
                  </a:lnTo>
                  <a:lnTo>
                    <a:pt x="34" y="132"/>
                  </a:lnTo>
                  <a:lnTo>
                    <a:pt x="32" y="131"/>
                  </a:lnTo>
                  <a:lnTo>
                    <a:pt x="31" y="130"/>
                  </a:lnTo>
                  <a:lnTo>
                    <a:pt x="27" y="127"/>
                  </a:lnTo>
                  <a:lnTo>
                    <a:pt x="21" y="122"/>
                  </a:lnTo>
                  <a:lnTo>
                    <a:pt x="13" y="115"/>
                  </a:lnTo>
                  <a:lnTo>
                    <a:pt x="6" y="103"/>
                  </a:lnTo>
                  <a:lnTo>
                    <a:pt x="0" y="91"/>
                  </a:lnTo>
                  <a:lnTo>
                    <a:pt x="0" y="73"/>
                  </a:lnTo>
                  <a:lnTo>
                    <a:pt x="5" y="54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D1E0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Freeform 23"/>
            <p:cNvSpPr>
              <a:spLocks/>
            </p:cNvSpPr>
            <p:nvPr/>
          </p:nvSpPr>
          <p:spPr bwMode="auto">
            <a:xfrm>
              <a:off x="1544" y="3408"/>
              <a:ext cx="231" cy="164"/>
            </a:xfrm>
            <a:custGeom>
              <a:avLst/>
              <a:gdLst>
                <a:gd name="T0" fmla="*/ 9 w 463"/>
                <a:gd name="T1" fmla="*/ 14 h 330"/>
                <a:gd name="T2" fmla="*/ 13 w 463"/>
                <a:gd name="T3" fmla="*/ 9 h 330"/>
                <a:gd name="T4" fmla="*/ 19 w 463"/>
                <a:gd name="T5" fmla="*/ 5 h 330"/>
                <a:gd name="T6" fmla="*/ 25 w 463"/>
                <a:gd name="T7" fmla="*/ 2 h 330"/>
                <a:gd name="T8" fmla="*/ 31 w 463"/>
                <a:gd name="T9" fmla="*/ 1 h 330"/>
                <a:gd name="T10" fmla="*/ 38 w 463"/>
                <a:gd name="T11" fmla="*/ 0 h 330"/>
                <a:gd name="T12" fmla="*/ 46 w 463"/>
                <a:gd name="T13" fmla="*/ 1 h 330"/>
                <a:gd name="T14" fmla="*/ 53 w 463"/>
                <a:gd name="T15" fmla="*/ 2 h 330"/>
                <a:gd name="T16" fmla="*/ 61 w 463"/>
                <a:gd name="T17" fmla="*/ 3 h 330"/>
                <a:gd name="T18" fmla="*/ 69 w 463"/>
                <a:gd name="T19" fmla="*/ 6 h 330"/>
                <a:gd name="T20" fmla="*/ 76 w 463"/>
                <a:gd name="T21" fmla="*/ 9 h 330"/>
                <a:gd name="T22" fmla="*/ 84 w 463"/>
                <a:gd name="T23" fmla="*/ 12 h 330"/>
                <a:gd name="T24" fmla="*/ 91 w 463"/>
                <a:gd name="T25" fmla="*/ 16 h 330"/>
                <a:gd name="T26" fmla="*/ 98 w 463"/>
                <a:gd name="T27" fmla="*/ 18 h 330"/>
                <a:gd name="T28" fmla="*/ 104 w 463"/>
                <a:gd name="T29" fmla="*/ 21 h 330"/>
                <a:gd name="T30" fmla="*/ 111 w 463"/>
                <a:gd name="T31" fmla="*/ 24 h 330"/>
                <a:gd name="T32" fmla="*/ 116 w 463"/>
                <a:gd name="T33" fmla="*/ 26 h 330"/>
                <a:gd name="T34" fmla="*/ 122 w 463"/>
                <a:gd name="T35" fmla="*/ 28 h 330"/>
                <a:gd name="T36" fmla="*/ 128 w 463"/>
                <a:gd name="T37" fmla="*/ 29 h 330"/>
                <a:gd name="T38" fmla="*/ 135 w 463"/>
                <a:gd name="T39" fmla="*/ 32 h 330"/>
                <a:gd name="T40" fmla="*/ 142 w 463"/>
                <a:gd name="T41" fmla="*/ 35 h 330"/>
                <a:gd name="T42" fmla="*/ 150 w 463"/>
                <a:gd name="T43" fmla="*/ 37 h 330"/>
                <a:gd name="T44" fmla="*/ 158 w 463"/>
                <a:gd name="T45" fmla="*/ 41 h 330"/>
                <a:gd name="T46" fmla="*/ 167 w 463"/>
                <a:gd name="T47" fmla="*/ 45 h 330"/>
                <a:gd name="T48" fmla="*/ 175 w 463"/>
                <a:gd name="T49" fmla="*/ 49 h 330"/>
                <a:gd name="T50" fmla="*/ 183 w 463"/>
                <a:gd name="T51" fmla="*/ 55 h 330"/>
                <a:gd name="T52" fmla="*/ 192 w 463"/>
                <a:gd name="T53" fmla="*/ 61 h 330"/>
                <a:gd name="T54" fmla="*/ 199 w 463"/>
                <a:gd name="T55" fmla="*/ 69 h 330"/>
                <a:gd name="T56" fmla="*/ 207 w 463"/>
                <a:gd name="T57" fmla="*/ 77 h 330"/>
                <a:gd name="T58" fmla="*/ 214 w 463"/>
                <a:gd name="T59" fmla="*/ 86 h 330"/>
                <a:gd name="T60" fmla="*/ 220 w 463"/>
                <a:gd name="T61" fmla="*/ 97 h 330"/>
                <a:gd name="T62" fmla="*/ 225 w 463"/>
                <a:gd name="T63" fmla="*/ 109 h 330"/>
                <a:gd name="T64" fmla="*/ 229 w 463"/>
                <a:gd name="T65" fmla="*/ 122 h 330"/>
                <a:gd name="T66" fmla="*/ 231 w 463"/>
                <a:gd name="T67" fmla="*/ 135 h 330"/>
                <a:gd name="T68" fmla="*/ 229 w 463"/>
                <a:gd name="T69" fmla="*/ 145 h 330"/>
                <a:gd name="T70" fmla="*/ 224 w 463"/>
                <a:gd name="T71" fmla="*/ 154 h 330"/>
                <a:gd name="T72" fmla="*/ 216 w 463"/>
                <a:gd name="T73" fmla="*/ 160 h 330"/>
                <a:gd name="T74" fmla="*/ 205 w 463"/>
                <a:gd name="T75" fmla="*/ 163 h 330"/>
                <a:gd name="T76" fmla="*/ 191 w 463"/>
                <a:gd name="T77" fmla="*/ 164 h 330"/>
                <a:gd name="T78" fmla="*/ 176 w 463"/>
                <a:gd name="T79" fmla="*/ 164 h 330"/>
                <a:gd name="T80" fmla="*/ 159 w 463"/>
                <a:gd name="T81" fmla="*/ 160 h 330"/>
                <a:gd name="T82" fmla="*/ 141 w 463"/>
                <a:gd name="T83" fmla="*/ 155 h 330"/>
                <a:gd name="T84" fmla="*/ 122 w 463"/>
                <a:gd name="T85" fmla="*/ 148 h 330"/>
                <a:gd name="T86" fmla="*/ 103 w 463"/>
                <a:gd name="T87" fmla="*/ 139 h 330"/>
                <a:gd name="T88" fmla="*/ 84 w 463"/>
                <a:gd name="T89" fmla="*/ 127 h 330"/>
                <a:gd name="T90" fmla="*/ 66 w 463"/>
                <a:gd name="T91" fmla="*/ 114 h 330"/>
                <a:gd name="T92" fmla="*/ 48 w 463"/>
                <a:gd name="T93" fmla="*/ 99 h 330"/>
                <a:gd name="T94" fmla="*/ 31 w 463"/>
                <a:gd name="T95" fmla="*/ 82 h 330"/>
                <a:gd name="T96" fmla="*/ 16 w 463"/>
                <a:gd name="T97" fmla="*/ 63 h 330"/>
                <a:gd name="T98" fmla="*/ 16 w 463"/>
                <a:gd name="T99" fmla="*/ 63 h 330"/>
                <a:gd name="T100" fmla="*/ 16 w 463"/>
                <a:gd name="T101" fmla="*/ 63 h 330"/>
                <a:gd name="T102" fmla="*/ 15 w 463"/>
                <a:gd name="T103" fmla="*/ 62 h 330"/>
                <a:gd name="T104" fmla="*/ 14 w 463"/>
                <a:gd name="T105" fmla="*/ 62 h 330"/>
                <a:gd name="T106" fmla="*/ 13 w 463"/>
                <a:gd name="T107" fmla="*/ 60 h 330"/>
                <a:gd name="T108" fmla="*/ 9 w 463"/>
                <a:gd name="T109" fmla="*/ 58 h 330"/>
                <a:gd name="T110" fmla="*/ 6 w 463"/>
                <a:gd name="T111" fmla="*/ 54 h 330"/>
                <a:gd name="T112" fmla="*/ 2 w 463"/>
                <a:gd name="T113" fmla="*/ 49 h 330"/>
                <a:gd name="T114" fmla="*/ 1 w 463"/>
                <a:gd name="T115" fmla="*/ 43 h 330"/>
                <a:gd name="T116" fmla="*/ 0 w 463"/>
                <a:gd name="T117" fmla="*/ 35 h 330"/>
                <a:gd name="T118" fmla="*/ 3 w 463"/>
                <a:gd name="T119" fmla="*/ 25 h 330"/>
                <a:gd name="T120" fmla="*/ 9 w 463"/>
                <a:gd name="T121" fmla="*/ 14 h 3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63"/>
                <a:gd name="T184" fmla="*/ 0 h 330"/>
                <a:gd name="T185" fmla="*/ 463 w 463"/>
                <a:gd name="T186" fmla="*/ 330 h 3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63" h="330">
                  <a:moveTo>
                    <a:pt x="18" y="29"/>
                  </a:moveTo>
                  <a:lnTo>
                    <a:pt x="27" y="18"/>
                  </a:lnTo>
                  <a:lnTo>
                    <a:pt x="39" y="10"/>
                  </a:lnTo>
                  <a:lnTo>
                    <a:pt x="50" y="4"/>
                  </a:lnTo>
                  <a:lnTo>
                    <a:pt x="63" y="2"/>
                  </a:lnTo>
                  <a:lnTo>
                    <a:pt x="77" y="0"/>
                  </a:lnTo>
                  <a:lnTo>
                    <a:pt x="92" y="2"/>
                  </a:lnTo>
                  <a:lnTo>
                    <a:pt x="107" y="4"/>
                  </a:lnTo>
                  <a:lnTo>
                    <a:pt x="122" y="7"/>
                  </a:lnTo>
                  <a:lnTo>
                    <a:pt x="138" y="13"/>
                  </a:lnTo>
                  <a:lnTo>
                    <a:pt x="153" y="19"/>
                  </a:lnTo>
                  <a:lnTo>
                    <a:pt x="168" y="25"/>
                  </a:lnTo>
                  <a:lnTo>
                    <a:pt x="183" y="32"/>
                  </a:lnTo>
                  <a:lnTo>
                    <a:pt x="196" y="37"/>
                  </a:lnTo>
                  <a:lnTo>
                    <a:pt x="209" y="43"/>
                  </a:lnTo>
                  <a:lnTo>
                    <a:pt x="222" y="48"/>
                  </a:lnTo>
                  <a:lnTo>
                    <a:pt x="232" y="52"/>
                  </a:lnTo>
                  <a:lnTo>
                    <a:pt x="244" y="56"/>
                  </a:lnTo>
                  <a:lnTo>
                    <a:pt x="256" y="59"/>
                  </a:lnTo>
                  <a:lnTo>
                    <a:pt x="270" y="64"/>
                  </a:lnTo>
                  <a:lnTo>
                    <a:pt x="285" y="70"/>
                  </a:lnTo>
                  <a:lnTo>
                    <a:pt x="301" y="75"/>
                  </a:lnTo>
                  <a:lnTo>
                    <a:pt x="317" y="82"/>
                  </a:lnTo>
                  <a:lnTo>
                    <a:pt x="334" y="90"/>
                  </a:lnTo>
                  <a:lnTo>
                    <a:pt x="351" y="99"/>
                  </a:lnTo>
                  <a:lnTo>
                    <a:pt x="367" y="110"/>
                  </a:lnTo>
                  <a:lnTo>
                    <a:pt x="384" y="123"/>
                  </a:lnTo>
                  <a:lnTo>
                    <a:pt x="399" y="138"/>
                  </a:lnTo>
                  <a:lnTo>
                    <a:pt x="414" y="155"/>
                  </a:lnTo>
                  <a:lnTo>
                    <a:pt x="428" y="173"/>
                  </a:lnTo>
                  <a:lnTo>
                    <a:pt x="440" y="195"/>
                  </a:lnTo>
                  <a:lnTo>
                    <a:pt x="450" y="219"/>
                  </a:lnTo>
                  <a:lnTo>
                    <a:pt x="459" y="246"/>
                  </a:lnTo>
                  <a:lnTo>
                    <a:pt x="463" y="271"/>
                  </a:lnTo>
                  <a:lnTo>
                    <a:pt x="459" y="292"/>
                  </a:lnTo>
                  <a:lnTo>
                    <a:pt x="448" y="309"/>
                  </a:lnTo>
                  <a:lnTo>
                    <a:pt x="432" y="321"/>
                  </a:lnTo>
                  <a:lnTo>
                    <a:pt x="410" y="328"/>
                  </a:lnTo>
                  <a:lnTo>
                    <a:pt x="382" y="330"/>
                  </a:lnTo>
                  <a:lnTo>
                    <a:pt x="352" y="329"/>
                  </a:lnTo>
                  <a:lnTo>
                    <a:pt x="319" y="322"/>
                  </a:lnTo>
                  <a:lnTo>
                    <a:pt x="283" y="311"/>
                  </a:lnTo>
                  <a:lnTo>
                    <a:pt x="245" y="298"/>
                  </a:lnTo>
                  <a:lnTo>
                    <a:pt x="207" y="279"/>
                  </a:lnTo>
                  <a:lnTo>
                    <a:pt x="169" y="256"/>
                  </a:lnTo>
                  <a:lnTo>
                    <a:pt x="132" y="230"/>
                  </a:lnTo>
                  <a:lnTo>
                    <a:pt x="96" y="200"/>
                  </a:lnTo>
                  <a:lnTo>
                    <a:pt x="63" y="165"/>
                  </a:lnTo>
                  <a:lnTo>
                    <a:pt x="33" y="127"/>
                  </a:lnTo>
                  <a:lnTo>
                    <a:pt x="32" y="126"/>
                  </a:lnTo>
                  <a:lnTo>
                    <a:pt x="30" y="125"/>
                  </a:lnTo>
                  <a:lnTo>
                    <a:pt x="29" y="124"/>
                  </a:lnTo>
                  <a:lnTo>
                    <a:pt x="26" y="121"/>
                  </a:lnTo>
                  <a:lnTo>
                    <a:pt x="19" y="116"/>
                  </a:lnTo>
                  <a:lnTo>
                    <a:pt x="12" y="109"/>
                  </a:lnTo>
                  <a:lnTo>
                    <a:pt x="5" y="98"/>
                  </a:lnTo>
                  <a:lnTo>
                    <a:pt x="2" y="86"/>
                  </a:lnTo>
                  <a:lnTo>
                    <a:pt x="0" y="70"/>
                  </a:lnTo>
                  <a:lnTo>
                    <a:pt x="6" y="51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C4D8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Freeform 24"/>
            <p:cNvSpPr>
              <a:spLocks/>
            </p:cNvSpPr>
            <p:nvPr/>
          </p:nvSpPr>
          <p:spPr bwMode="auto">
            <a:xfrm>
              <a:off x="1552" y="3415"/>
              <a:ext cx="216" cy="155"/>
            </a:xfrm>
            <a:custGeom>
              <a:avLst/>
              <a:gdLst>
                <a:gd name="T0" fmla="*/ 8 w 432"/>
                <a:gd name="T1" fmla="*/ 13 h 310"/>
                <a:gd name="T2" fmla="*/ 13 w 432"/>
                <a:gd name="T3" fmla="*/ 8 h 310"/>
                <a:gd name="T4" fmla="*/ 17 w 432"/>
                <a:gd name="T5" fmla="*/ 4 h 310"/>
                <a:gd name="T6" fmla="*/ 23 w 432"/>
                <a:gd name="T7" fmla="*/ 2 h 310"/>
                <a:gd name="T8" fmla="*/ 29 w 432"/>
                <a:gd name="T9" fmla="*/ 0 h 310"/>
                <a:gd name="T10" fmla="*/ 36 w 432"/>
                <a:gd name="T11" fmla="*/ 0 h 310"/>
                <a:gd name="T12" fmla="*/ 43 w 432"/>
                <a:gd name="T13" fmla="*/ 0 h 310"/>
                <a:gd name="T14" fmla="*/ 50 w 432"/>
                <a:gd name="T15" fmla="*/ 2 h 310"/>
                <a:gd name="T16" fmla="*/ 57 w 432"/>
                <a:gd name="T17" fmla="*/ 3 h 310"/>
                <a:gd name="T18" fmla="*/ 65 w 432"/>
                <a:gd name="T19" fmla="*/ 6 h 310"/>
                <a:gd name="T20" fmla="*/ 72 w 432"/>
                <a:gd name="T21" fmla="*/ 9 h 310"/>
                <a:gd name="T22" fmla="*/ 79 w 432"/>
                <a:gd name="T23" fmla="*/ 11 h 310"/>
                <a:gd name="T24" fmla="*/ 86 w 432"/>
                <a:gd name="T25" fmla="*/ 14 h 310"/>
                <a:gd name="T26" fmla="*/ 92 w 432"/>
                <a:gd name="T27" fmla="*/ 18 h 310"/>
                <a:gd name="T28" fmla="*/ 99 w 432"/>
                <a:gd name="T29" fmla="*/ 20 h 310"/>
                <a:gd name="T30" fmla="*/ 104 w 432"/>
                <a:gd name="T31" fmla="*/ 22 h 310"/>
                <a:gd name="T32" fmla="*/ 109 w 432"/>
                <a:gd name="T33" fmla="*/ 24 h 310"/>
                <a:gd name="T34" fmla="*/ 114 w 432"/>
                <a:gd name="T35" fmla="*/ 26 h 310"/>
                <a:gd name="T36" fmla="*/ 120 w 432"/>
                <a:gd name="T37" fmla="*/ 28 h 310"/>
                <a:gd name="T38" fmla="*/ 127 w 432"/>
                <a:gd name="T39" fmla="*/ 30 h 310"/>
                <a:gd name="T40" fmla="*/ 134 w 432"/>
                <a:gd name="T41" fmla="*/ 33 h 310"/>
                <a:gd name="T42" fmla="*/ 141 w 432"/>
                <a:gd name="T43" fmla="*/ 35 h 310"/>
                <a:gd name="T44" fmla="*/ 149 w 432"/>
                <a:gd name="T45" fmla="*/ 38 h 310"/>
                <a:gd name="T46" fmla="*/ 157 w 432"/>
                <a:gd name="T47" fmla="*/ 41 h 310"/>
                <a:gd name="T48" fmla="*/ 164 w 432"/>
                <a:gd name="T49" fmla="*/ 46 h 310"/>
                <a:gd name="T50" fmla="*/ 172 w 432"/>
                <a:gd name="T51" fmla="*/ 51 h 310"/>
                <a:gd name="T52" fmla="*/ 179 w 432"/>
                <a:gd name="T53" fmla="*/ 57 h 310"/>
                <a:gd name="T54" fmla="*/ 187 w 432"/>
                <a:gd name="T55" fmla="*/ 64 h 310"/>
                <a:gd name="T56" fmla="*/ 194 w 432"/>
                <a:gd name="T57" fmla="*/ 72 h 310"/>
                <a:gd name="T58" fmla="*/ 199 w 432"/>
                <a:gd name="T59" fmla="*/ 81 h 310"/>
                <a:gd name="T60" fmla="*/ 205 w 432"/>
                <a:gd name="T61" fmla="*/ 91 h 310"/>
                <a:gd name="T62" fmla="*/ 210 w 432"/>
                <a:gd name="T63" fmla="*/ 102 h 310"/>
                <a:gd name="T64" fmla="*/ 214 w 432"/>
                <a:gd name="T65" fmla="*/ 115 h 310"/>
                <a:gd name="T66" fmla="*/ 216 w 432"/>
                <a:gd name="T67" fmla="*/ 127 h 310"/>
                <a:gd name="T68" fmla="*/ 214 w 432"/>
                <a:gd name="T69" fmla="*/ 137 h 310"/>
                <a:gd name="T70" fmla="*/ 209 w 432"/>
                <a:gd name="T71" fmla="*/ 146 h 310"/>
                <a:gd name="T72" fmla="*/ 201 w 432"/>
                <a:gd name="T73" fmla="*/ 151 h 310"/>
                <a:gd name="T74" fmla="*/ 191 w 432"/>
                <a:gd name="T75" fmla="*/ 154 h 310"/>
                <a:gd name="T76" fmla="*/ 178 w 432"/>
                <a:gd name="T77" fmla="*/ 155 h 310"/>
                <a:gd name="T78" fmla="*/ 164 w 432"/>
                <a:gd name="T79" fmla="*/ 154 h 310"/>
                <a:gd name="T80" fmla="*/ 148 w 432"/>
                <a:gd name="T81" fmla="*/ 151 h 310"/>
                <a:gd name="T82" fmla="*/ 131 w 432"/>
                <a:gd name="T83" fmla="*/ 146 h 310"/>
                <a:gd name="T84" fmla="*/ 113 w 432"/>
                <a:gd name="T85" fmla="*/ 139 h 310"/>
                <a:gd name="T86" fmla="*/ 96 w 432"/>
                <a:gd name="T87" fmla="*/ 131 h 310"/>
                <a:gd name="T88" fmla="*/ 78 w 432"/>
                <a:gd name="T89" fmla="*/ 119 h 310"/>
                <a:gd name="T90" fmla="*/ 60 w 432"/>
                <a:gd name="T91" fmla="*/ 107 h 310"/>
                <a:gd name="T92" fmla="*/ 44 w 432"/>
                <a:gd name="T93" fmla="*/ 93 h 310"/>
                <a:gd name="T94" fmla="*/ 28 w 432"/>
                <a:gd name="T95" fmla="*/ 77 h 310"/>
                <a:gd name="T96" fmla="*/ 15 w 432"/>
                <a:gd name="T97" fmla="*/ 59 h 310"/>
                <a:gd name="T98" fmla="*/ 15 w 432"/>
                <a:gd name="T99" fmla="*/ 59 h 310"/>
                <a:gd name="T100" fmla="*/ 14 w 432"/>
                <a:gd name="T101" fmla="*/ 59 h 310"/>
                <a:gd name="T102" fmla="*/ 14 w 432"/>
                <a:gd name="T103" fmla="*/ 59 h 310"/>
                <a:gd name="T104" fmla="*/ 13 w 432"/>
                <a:gd name="T105" fmla="*/ 58 h 310"/>
                <a:gd name="T106" fmla="*/ 11 w 432"/>
                <a:gd name="T107" fmla="*/ 57 h 310"/>
                <a:gd name="T108" fmla="*/ 8 w 432"/>
                <a:gd name="T109" fmla="*/ 54 h 310"/>
                <a:gd name="T110" fmla="*/ 5 w 432"/>
                <a:gd name="T111" fmla="*/ 51 h 310"/>
                <a:gd name="T112" fmla="*/ 2 w 432"/>
                <a:gd name="T113" fmla="*/ 46 h 310"/>
                <a:gd name="T114" fmla="*/ 0 w 432"/>
                <a:gd name="T115" fmla="*/ 40 h 310"/>
                <a:gd name="T116" fmla="*/ 0 w 432"/>
                <a:gd name="T117" fmla="*/ 33 h 310"/>
                <a:gd name="T118" fmla="*/ 2 w 432"/>
                <a:gd name="T119" fmla="*/ 23 h 310"/>
                <a:gd name="T120" fmla="*/ 8 w 432"/>
                <a:gd name="T121" fmla="*/ 13 h 3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2"/>
                <a:gd name="T184" fmla="*/ 0 h 310"/>
                <a:gd name="T185" fmla="*/ 432 w 432"/>
                <a:gd name="T186" fmla="*/ 310 h 3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2" h="310">
                  <a:moveTo>
                    <a:pt x="16" y="27"/>
                  </a:moveTo>
                  <a:lnTo>
                    <a:pt x="25" y="16"/>
                  </a:lnTo>
                  <a:lnTo>
                    <a:pt x="34" y="8"/>
                  </a:lnTo>
                  <a:lnTo>
                    <a:pt x="46" y="4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9" y="4"/>
                  </a:lnTo>
                  <a:lnTo>
                    <a:pt x="114" y="7"/>
                  </a:lnTo>
                  <a:lnTo>
                    <a:pt x="129" y="12"/>
                  </a:lnTo>
                  <a:lnTo>
                    <a:pt x="143" y="18"/>
                  </a:lnTo>
                  <a:lnTo>
                    <a:pt x="158" y="23"/>
                  </a:lnTo>
                  <a:lnTo>
                    <a:pt x="171" y="29"/>
                  </a:lnTo>
                  <a:lnTo>
                    <a:pt x="184" y="35"/>
                  </a:lnTo>
                  <a:lnTo>
                    <a:pt x="197" y="41"/>
                  </a:lnTo>
                  <a:lnTo>
                    <a:pt x="208" y="45"/>
                  </a:lnTo>
                  <a:lnTo>
                    <a:pt x="219" y="49"/>
                  </a:lnTo>
                  <a:lnTo>
                    <a:pt x="229" y="52"/>
                  </a:lnTo>
                  <a:lnTo>
                    <a:pt x="240" y="56"/>
                  </a:lnTo>
                  <a:lnTo>
                    <a:pt x="254" y="60"/>
                  </a:lnTo>
                  <a:lnTo>
                    <a:pt x="268" y="65"/>
                  </a:lnTo>
                  <a:lnTo>
                    <a:pt x="282" y="69"/>
                  </a:lnTo>
                  <a:lnTo>
                    <a:pt x="297" y="76"/>
                  </a:lnTo>
                  <a:lnTo>
                    <a:pt x="313" y="83"/>
                  </a:lnTo>
                  <a:lnTo>
                    <a:pt x="328" y="92"/>
                  </a:lnTo>
                  <a:lnTo>
                    <a:pt x="343" y="103"/>
                  </a:lnTo>
                  <a:lnTo>
                    <a:pt x="358" y="114"/>
                  </a:lnTo>
                  <a:lnTo>
                    <a:pt x="373" y="128"/>
                  </a:lnTo>
                  <a:lnTo>
                    <a:pt x="387" y="144"/>
                  </a:lnTo>
                  <a:lnTo>
                    <a:pt x="398" y="163"/>
                  </a:lnTo>
                  <a:lnTo>
                    <a:pt x="410" y="182"/>
                  </a:lnTo>
                  <a:lnTo>
                    <a:pt x="420" y="205"/>
                  </a:lnTo>
                  <a:lnTo>
                    <a:pt x="428" y="231"/>
                  </a:lnTo>
                  <a:lnTo>
                    <a:pt x="432" y="255"/>
                  </a:lnTo>
                  <a:lnTo>
                    <a:pt x="428" y="274"/>
                  </a:lnTo>
                  <a:lnTo>
                    <a:pt x="418" y="291"/>
                  </a:lnTo>
                  <a:lnTo>
                    <a:pt x="402" y="301"/>
                  </a:lnTo>
                  <a:lnTo>
                    <a:pt x="381" y="308"/>
                  </a:lnTo>
                  <a:lnTo>
                    <a:pt x="356" y="310"/>
                  </a:lnTo>
                  <a:lnTo>
                    <a:pt x="327" y="308"/>
                  </a:lnTo>
                  <a:lnTo>
                    <a:pt x="295" y="302"/>
                  </a:lnTo>
                  <a:lnTo>
                    <a:pt x="261" y="292"/>
                  </a:lnTo>
                  <a:lnTo>
                    <a:pt x="227" y="278"/>
                  </a:lnTo>
                  <a:lnTo>
                    <a:pt x="191" y="261"/>
                  </a:lnTo>
                  <a:lnTo>
                    <a:pt x="155" y="239"/>
                  </a:lnTo>
                  <a:lnTo>
                    <a:pt x="121" y="215"/>
                  </a:lnTo>
                  <a:lnTo>
                    <a:pt x="88" y="186"/>
                  </a:lnTo>
                  <a:lnTo>
                    <a:pt x="57" y="153"/>
                  </a:lnTo>
                  <a:lnTo>
                    <a:pt x="30" y="119"/>
                  </a:lnTo>
                  <a:lnTo>
                    <a:pt x="28" y="118"/>
                  </a:lnTo>
                  <a:lnTo>
                    <a:pt x="27" y="118"/>
                  </a:lnTo>
                  <a:lnTo>
                    <a:pt x="26" y="117"/>
                  </a:lnTo>
                  <a:lnTo>
                    <a:pt x="22" y="114"/>
                  </a:lnTo>
                  <a:lnTo>
                    <a:pt x="16" y="109"/>
                  </a:lnTo>
                  <a:lnTo>
                    <a:pt x="10" y="102"/>
                  </a:lnTo>
                  <a:lnTo>
                    <a:pt x="4" y="92"/>
                  </a:lnTo>
                  <a:lnTo>
                    <a:pt x="0" y="80"/>
                  </a:lnTo>
                  <a:lnTo>
                    <a:pt x="0" y="65"/>
                  </a:lnTo>
                  <a:lnTo>
                    <a:pt x="4" y="47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BAD3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Freeform 25"/>
            <p:cNvSpPr>
              <a:spLocks/>
            </p:cNvSpPr>
            <p:nvPr/>
          </p:nvSpPr>
          <p:spPr bwMode="auto">
            <a:xfrm>
              <a:off x="1562" y="3422"/>
              <a:ext cx="201" cy="144"/>
            </a:xfrm>
            <a:custGeom>
              <a:avLst/>
              <a:gdLst>
                <a:gd name="T0" fmla="*/ 14 w 402"/>
                <a:gd name="T1" fmla="*/ 55 h 288"/>
                <a:gd name="T2" fmla="*/ 13 w 402"/>
                <a:gd name="T3" fmla="*/ 55 h 288"/>
                <a:gd name="T4" fmla="*/ 10 w 402"/>
                <a:gd name="T5" fmla="*/ 53 h 288"/>
                <a:gd name="T6" fmla="*/ 6 w 402"/>
                <a:gd name="T7" fmla="*/ 50 h 288"/>
                <a:gd name="T8" fmla="*/ 3 w 402"/>
                <a:gd name="T9" fmla="*/ 45 h 288"/>
                <a:gd name="T10" fmla="*/ 1 w 402"/>
                <a:gd name="T11" fmla="*/ 40 h 288"/>
                <a:gd name="T12" fmla="*/ 0 w 402"/>
                <a:gd name="T13" fmla="*/ 33 h 288"/>
                <a:gd name="T14" fmla="*/ 2 w 402"/>
                <a:gd name="T15" fmla="*/ 23 h 288"/>
                <a:gd name="T16" fmla="*/ 7 w 402"/>
                <a:gd name="T17" fmla="*/ 12 h 288"/>
                <a:gd name="T18" fmla="*/ 12 w 402"/>
                <a:gd name="T19" fmla="*/ 7 h 288"/>
                <a:gd name="T20" fmla="*/ 17 w 402"/>
                <a:gd name="T21" fmla="*/ 4 h 288"/>
                <a:gd name="T22" fmla="*/ 22 w 402"/>
                <a:gd name="T23" fmla="*/ 2 h 288"/>
                <a:gd name="T24" fmla="*/ 28 w 402"/>
                <a:gd name="T25" fmla="*/ 0 h 288"/>
                <a:gd name="T26" fmla="*/ 34 w 402"/>
                <a:gd name="T27" fmla="*/ 0 h 288"/>
                <a:gd name="T28" fmla="*/ 41 w 402"/>
                <a:gd name="T29" fmla="*/ 1 h 288"/>
                <a:gd name="T30" fmla="*/ 48 w 402"/>
                <a:gd name="T31" fmla="*/ 2 h 288"/>
                <a:gd name="T32" fmla="*/ 54 w 402"/>
                <a:gd name="T33" fmla="*/ 3 h 288"/>
                <a:gd name="T34" fmla="*/ 61 w 402"/>
                <a:gd name="T35" fmla="*/ 6 h 288"/>
                <a:gd name="T36" fmla="*/ 68 w 402"/>
                <a:gd name="T37" fmla="*/ 8 h 288"/>
                <a:gd name="T38" fmla="*/ 75 w 402"/>
                <a:gd name="T39" fmla="*/ 11 h 288"/>
                <a:gd name="T40" fmla="*/ 81 w 402"/>
                <a:gd name="T41" fmla="*/ 14 h 288"/>
                <a:gd name="T42" fmla="*/ 87 w 402"/>
                <a:gd name="T43" fmla="*/ 17 h 288"/>
                <a:gd name="T44" fmla="*/ 93 w 402"/>
                <a:gd name="T45" fmla="*/ 19 h 288"/>
                <a:gd name="T46" fmla="*/ 99 w 402"/>
                <a:gd name="T47" fmla="*/ 21 h 288"/>
                <a:gd name="T48" fmla="*/ 103 w 402"/>
                <a:gd name="T49" fmla="*/ 23 h 288"/>
                <a:gd name="T50" fmla="*/ 108 w 402"/>
                <a:gd name="T51" fmla="*/ 25 h 288"/>
                <a:gd name="T52" fmla="*/ 113 w 402"/>
                <a:gd name="T53" fmla="*/ 26 h 288"/>
                <a:gd name="T54" fmla="*/ 120 w 402"/>
                <a:gd name="T55" fmla="*/ 28 h 288"/>
                <a:gd name="T56" fmla="*/ 126 w 402"/>
                <a:gd name="T57" fmla="*/ 30 h 288"/>
                <a:gd name="T58" fmla="*/ 133 w 402"/>
                <a:gd name="T59" fmla="*/ 33 h 288"/>
                <a:gd name="T60" fmla="*/ 140 w 402"/>
                <a:gd name="T61" fmla="*/ 36 h 288"/>
                <a:gd name="T62" fmla="*/ 147 w 402"/>
                <a:gd name="T63" fmla="*/ 39 h 288"/>
                <a:gd name="T64" fmla="*/ 154 w 402"/>
                <a:gd name="T65" fmla="*/ 43 h 288"/>
                <a:gd name="T66" fmla="*/ 161 w 402"/>
                <a:gd name="T67" fmla="*/ 48 h 288"/>
                <a:gd name="T68" fmla="*/ 167 w 402"/>
                <a:gd name="T69" fmla="*/ 53 h 288"/>
                <a:gd name="T70" fmla="*/ 174 w 402"/>
                <a:gd name="T71" fmla="*/ 60 h 288"/>
                <a:gd name="T72" fmla="*/ 180 w 402"/>
                <a:gd name="T73" fmla="*/ 68 h 288"/>
                <a:gd name="T74" fmla="*/ 186 w 402"/>
                <a:gd name="T75" fmla="*/ 76 h 288"/>
                <a:gd name="T76" fmla="*/ 191 w 402"/>
                <a:gd name="T77" fmla="*/ 86 h 288"/>
                <a:gd name="T78" fmla="*/ 196 w 402"/>
                <a:gd name="T79" fmla="*/ 96 h 288"/>
                <a:gd name="T80" fmla="*/ 200 w 402"/>
                <a:gd name="T81" fmla="*/ 108 h 288"/>
                <a:gd name="T82" fmla="*/ 201 w 402"/>
                <a:gd name="T83" fmla="*/ 120 h 288"/>
                <a:gd name="T84" fmla="*/ 200 w 402"/>
                <a:gd name="T85" fmla="*/ 129 h 288"/>
                <a:gd name="T86" fmla="*/ 195 w 402"/>
                <a:gd name="T87" fmla="*/ 136 h 288"/>
                <a:gd name="T88" fmla="*/ 188 w 402"/>
                <a:gd name="T89" fmla="*/ 141 h 288"/>
                <a:gd name="T90" fmla="*/ 178 w 402"/>
                <a:gd name="T91" fmla="*/ 144 h 288"/>
                <a:gd name="T92" fmla="*/ 167 w 402"/>
                <a:gd name="T93" fmla="*/ 144 h 288"/>
                <a:gd name="T94" fmla="*/ 154 w 402"/>
                <a:gd name="T95" fmla="*/ 143 h 288"/>
                <a:gd name="T96" fmla="*/ 140 w 402"/>
                <a:gd name="T97" fmla="*/ 140 h 288"/>
                <a:gd name="T98" fmla="*/ 124 w 402"/>
                <a:gd name="T99" fmla="*/ 134 h 288"/>
                <a:gd name="T100" fmla="*/ 108 w 402"/>
                <a:gd name="T101" fmla="*/ 127 h 288"/>
                <a:gd name="T102" fmla="*/ 91 w 402"/>
                <a:gd name="T103" fmla="*/ 119 h 288"/>
                <a:gd name="T104" fmla="*/ 75 w 402"/>
                <a:gd name="T105" fmla="*/ 109 h 288"/>
                <a:gd name="T106" fmla="*/ 58 w 402"/>
                <a:gd name="T107" fmla="*/ 98 h 288"/>
                <a:gd name="T108" fmla="*/ 43 w 402"/>
                <a:gd name="T109" fmla="*/ 85 h 288"/>
                <a:gd name="T110" fmla="*/ 28 w 402"/>
                <a:gd name="T111" fmla="*/ 71 h 288"/>
                <a:gd name="T112" fmla="*/ 14 w 402"/>
                <a:gd name="T113" fmla="*/ 55 h 2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2"/>
                <a:gd name="T172" fmla="*/ 0 h 288"/>
                <a:gd name="T173" fmla="*/ 402 w 402"/>
                <a:gd name="T174" fmla="*/ 288 h 28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2" h="288">
                  <a:moveTo>
                    <a:pt x="28" y="111"/>
                  </a:moveTo>
                  <a:lnTo>
                    <a:pt x="26" y="110"/>
                  </a:lnTo>
                  <a:lnTo>
                    <a:pt x="20" y="106"/>
                  </a:lnTo>
                  <a:lnTo>
                    <a:pt x="13" y="100"/>
                  </a:lnTo>
                  <a:lnTo>
                    <a:pt x="6" y="91"/>
                  </a:lnTo>
                  <a:lnTo>
                    <a:pt x="1" y="80"/>
                  </a:lnTo>
                  <a:lnTo>
                    <a:pt x="0" y="65"/>
                  </a:lnTo>
                  <a:lnTo>
                    <a:pt x="4" y="46"/>
                  </a:lnTo>
                  <a:lnTo>
                    <a:pt x="15" y="25"/>
                  </a:lnTo>
                  <a:lnTo>
                    <a:pt x="23" y="15"/>
                  </a:lnTo>
                  <a:lnTo>
                    <a:pt x="34" y="8"/>
                  </a:lnTo>
                  <a:lnTo>
                    <a:pt x="44" y="4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81" y="1"/>
                  </a:lnTo>
                  <a:lnTo>
                    <a:pt x="95" y="4"/>
                  </a:lnTo>
                  <a:lnTo>
                    <a:pt x="109" y="7"/>
                  </a:lnTo>
                  <a:lnTo>
                    <a:pt x="122" y="12"/>
                  </a:lnTo>
                  <a:lnTo>
                    <a:pt x="136" y="16"/>
                  </a:lnTo>
                  <a:lnTo>
                    <a:pt x="149" y="22"/>
                  </a:lnTo>
                  <a:lnTo>
                    <a:pt x="162" y="28"/>
                  </a:lnTo>
                  <a:lnTo>
                    <a:pt x="174" y="33"/>
                  </a:lnTo>
                  <a:lnTo>
                    <a:pt x="186" y="38"/>
                  </a:lnTo>
                  <a:lnTo>
                    <a:pt x="197" y="43"/>
                  </a:lnTo>
                  <a:lnTo>
                    <a:pt x="207" y="46"/>
                  </a:lnTo>
                  <a:lnTo>
                    <a:pt x="217" y="50"/>
                  </a:lnTo>
                  <a:lnTo>
                    <a:pt x="227" y="53"/>
                  </a:lnTo>
                  <a:lnTo>
                    <a:pt x="240" y="57"/>
                  </a:lnTo>
                  <a:lnTo>
                    <a:pt x="253" y="61"/>
                  </a:lnTo>
                  <a:lnTo>
                    <a:pt x="265" y="66"/>
                  </a:lnTo>
                  <a:lnTo>
                    <a:pt x="279" y="71"/>
                  </a:lnTo>
                  <a:lnTo>
                    <a:pt x="293" y="78"/>
                  </a:lnTo>
                  <a:lnTo>
                    <a:pt x="308" y="86"/>
                  </a:lnTo>
                  <a:lnTo>
                    <a:pt x="322" y="97"/>
                  </a:lnTo>
                  <a:lnTo>
                    <a:pt x="334" y="107"/>
                  </a:lnTo>
                  <a:lnTo>
                    <a:pt x="348" y="121"/>
                  </a:lnTo>
                  <a:lnTo>
                    <a:pt x="360" y="135"/>
                  </a:lnTo>
                  <a:lnTo>
                    <a:pt x="371" y="152"/>
                  </a:lnTo>
                  <a:lnTo>
                    <a:pt x="382" y="172"/>
                  </a:lnTo>
                  <a:lnTo>
                    <a:pt x="391" y="192"/>
                  </a:lnTo>
                  <a:lnTo>
                    <a:pt x="399" y="217"/>
                  </a:lnTo>
                  <a:lnTo>
                    <a:pt x="402" y="240"/>
                  </a:lnTo>
                  <a:lnTo>
                    <a:pt x="399" y="258"/>
                  </a:lnTo>
                  <a:lnTo>
                    <a:pt x="390" y="272"/>
                  </a:lnTo>
                  <a:lnTo>
                    <a:pt x="376" y="281"/>
                  </a:lnTo>
                  <a:lnTo>
                    <a:pt x="356" y="287"/>
                  </a:lnTo>
                  <a:lnTo>
                    <a:pt x="333" y="288"/>
                  </a:lnTo>
                  <a:lnTo>
                    <a:pt x="308" y="285"/>
                  </a:lnTo>
                  <a:lnTo>
                    <a:pt x="279" y="279"/>
                  </a:lnTo>
                  <a:lnTo>
                    <a:pt x="248" y="268"/>
                  </a:lnTo>
                  <a:lnTo>
                    <a:pt x="216" y="255"/>
                  </a:lnTo>
                  <a:lnTo>
                    <a:pt x="182" y="239"/>
                  </a:lnTo>
                  <a:lnTo>
                    <a:pt x="149" y="219"/>
                  </a:lnTo>
                  <a:lnTo>
                    <a:pt x="117" y="196"/>
                  </a:lnTo>
                  <a:lnTo>
                    <a:pt x="86" y="171"/>
                  </a:lnTo>
                  <a:lnTo>
                    <a:pt x="56" y="142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ADC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26"/>
            <p:cNvSpPr>
              <a:spLocks/>
            </p:cNvSpPr>
            <p:nvPr/>
          </p:nvSpPr>
          <p:spPr bwMode="auto">
            <a:xfrm>
              <a:off x="1829" y="3214"/>
              <a:ext cx="531" cy="491"/>
            </a:xfrm>
            <a:custGeom>
              <a:avLst/>
              <a:gdLst>
                <a:gd name="T0" fmla="*/ 18 w 1061"/>
                <a:gd name="T1" fmla="*/ 63 h 983"/>
                <a:gd name="T2" fmla="*/ 20 w 1061"/>
                <a:gd name="T3" fmla="*/ 58 h 983"/>
                <a:gd name="T4" fmla="*/ 27 w 1061"/>
                <a:gd name="T5" fmla="*/ 49 h 983"/>
                <a:gd name="T6" fmla="*/ 36 w 1061"/>
                <a:gd name="T7" fmla="*/ 40 h 983"/>
                <a:gd name="T8" fmla="*/ 49 w 1061"/>
                <a:gd name="T9" fmla="*/ 29 h 983"/>
                <a:gd name="T10" fmla="*/ 66 w 1061"/>
                <a:gd name="T11" fmla="*/ 21 h 983"/>
                <a:gd name="T12" fmla="*/ 88 w 1061"/>
                <a:gd name="T13" fmla="*/ 14 h 983"/>
                <a:gd name="T14" fmla="*/ 115 w 1061"/>
                <a:gd name="T15" fmla="*/ 13 h 983"/>
                <a:gd name="T16" fmla="*/ 144 w 1061"/>
                <a:gd name="T17" fmla="*/ 16 h 983"/>
                <a:gd name="T18" fmla="*/ 168 w 1061"/>
                <a:gd name="T19" fmla="*/ 18 h 983"/>
                <a:gd name="T20" fmla="*/ 189 w 1061"/>
                <a:gd name="T21" fmla="*/ 20 h 983"/>
                <a:gd name="T22" fmla="*/ 208 w 1061"/>
                <a:gd name="T23" fmla="*/ 20 h 983"/>
                <a:gd name="T24" fmla="*/ 225 w 1061"/>
                <a:gd name="T25" fmla="*/ 18 h 983"/>
                <a:gd name="T26" fmla="*/ 242 w 1061"/>
                <a:gd name="T27" fmla="*/ 16 h 983"/>
                <a:gd name="T28" fmla="*/ 259 w 1061"/>
                <a:gd name="T29" fmla="*/ 11 h 983"/>
                <a:gd name="T30" fmla="*/ 278 w 1061"/>
                <a:gd name="T31" fmla="*/ 6 h 983"/>
                <a:gd name="T32" fmla="*/ 299 w 1061"/>
                <a:gd name="T33" fmla="*/ 1 h 983"/>
                <a:gd name="T34" fmla="*/ 328 w 1061"/>
                <a:gd name="T35" fmla="*/ 1 h 983"/>
                <a:gd name="T36" fmla="*/ 362 w 1061"/>
                <a:gd name="T37" fmla="*/ 7 h 983"/>
                <a:gd name="T38" fmla="*/ 399 w 1061"/>
                <a:gd name="T39" fmla="*/ 19 h 983"/>
                <a:gd name="T40" fmla="*/ 436 w 1061"/>
                <a:gd name="T41" fmla="*/ 35 h 983"/>
                <a:gd name="T42" fmla="*/ 470 w 1061"/>
                <a:gd name="T43" fmla="*/ 53 h 983"/>
                <a:gd name="T44" fmla="*/ 499 w 1061"/>
                <a:gd name="T45" fmla="*/ 73 h 983"/>
                <a:gd name="T46" fmla="*/ 520 w 1061"/>
                <a:gd name="T47" fmla="*/ 94 h 983"/>
                <a:gd name="T48" fmla="*/ 530 w 1061"/>
                <a:gd name="T49" fmla="*/ 117 h 983"/>
                <a:gd name="T50" fmla="*/ 530 w 1061"/>
                <a:gd name="T51" fmla="*/ 153 h 983"/>
                <a:gd name="T52" fmla="*/ 520 w 1061"/>
                <a:gd name="T53" fmla="*/ 202 h 983"/>
                <a:gd name="T54" fmla="*/ 500 w 1061"/>
                <a:gd name="T55" fmla="*/ 257 h 983"/>
                <a:gd name="T56" fmla="*/ 469 w 1061"/>
                <a:gd name="T57" fmla="*/ 316 h 983"/>
                <a:gd name="T58" fmla="*/ 429 w 1061"/>
                <a:gd name="T59" fmla="*/ 374 h 983"/>
                <a:gd name="T60" fmla="*/ 378 w 1061"/>
                <a:gd name="T61" fmla="*/ 427 h 983"/>
                <a:gd name="T62" fmla="*/ 316 w 1061"/>
                <a:gd name="T63" fmla="*/ 471 h 983"/>
                <a:gd name="T64" fmla="*/ 281 w 1061"/>
                <a:gd name="T65" fmla="*/ 488 h 983"/>
                <a:gd name="T66" fmla="*/ 276 w 1061"/>
                <a:gd name="T67" fmla="*/ 489 h 983"/>
                <a:gd name="T68" fmla="*/ 267 w 1061"/>
                <a:gd name="T69" fmla="*/ 491 h 983"/>
                <a:gd name="T70" fmla="*/ 254 w 1061"/>
                <a:gd name="T71" fmla="*/ 491 h 983"/>
                <a:gd name="T72" fmla="*/ 236 w 1061"/>
                <a:gd name="T73" fmla="*/ 490 h 983"/>
                <a:gd name="T74" fmla="*/ 216 w 1061"/>
                <a:gd name="T75" fmla="*/ 487 h 983"/>
                <a:gd name="T76" fmla="*/ 192 w 1061"/>
                <a:gd name="T77" fmla="*/ 479 h 983"/>
                <a:gd name="T78" fmla="*/ 165 w 1061"/>
                <a:gd name="T79" fmla="*/ 467 h 983"/>
                <a:gd name="T80" fmla="*/ 136 w 1061"/>
                <a:gd name="T81" fmla="*/ 450 h 983"/>
                <a:gd name="T82" fmla="*/ 110 w 1061"/>
                <a:gd name="T83" fmla="*/ 432 h 983"/>
                <a:gd name="T84" fmla="*/ 87 w 1061"/>
                <a:gd name="T85" fmla="*/ 413 h 983"/>
                <a:gd name="T86" fmla="*/ 68 w 1061"/>
                <a:gd name="T87" fmla="*/ 393 h 983"/>
                <a:gd name="T88" fmla="*/ 52 w 1061"/>
                <a:gd name="T89" fmla="*/ 371 h 983"/>
                <a:gd name="T90" fmla="*/ 42 w 1061"/>
                <a:gd name="T91" fmla="*/ 347 h 983"/>
                <a:gd name="T92" fmla="*/ 36 w 1061"/>
                <a:gd name="T93" fmla="*/ 321 h 983"/>
                <a:gd name="T94" fmla="*/ 36 w 1061"/>
                <a:gd name="T95" fmla="*/ 294 h 983"/>
                <a:gd name="T96" fmla="*/ 39 w 1061"/>
                <a:gd name="T97" fmla="*/ 251 h 983"/>
                <a:gd name="T98" fmla="*/ 23 w 1061"/>
                <a:gd name="T99" fmla="*/ 205 h 983"/>
                <a:gd name="T100" fmla="*/ 4 w 1061"/>
                <a:gd name="T101" fmla="*/ 160 h 983"/>
                <a:gd name="T102" fmla="*/ 4 w 1061"/>
                <a:gd name="T103" fmla="*/ 102 h 9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1"/>
                <a:gd name="T157" fmla="*/ 0 h 983"/>
                <a:gd name="T158" fmla="*/ 1061 w 1061"/>
                <a:gd name="T159" fmla="*/ 983 h 9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1" h="983">
                  <a:moveTo>
                    <a:pt x="35" y="127"/>
                  </a:moveTo>
                  <a:lnTo>
                    <a:pt x="36" y="126"/>
                  </a:lnTo>
                  <a:lnTo>
                    <a:pt x="37" y="123"/>
                  </a:lnTo>
                  <a:lnTo>
                    <a:pt x="40" y="116"/>
                  </a:lnTo>
                  <a:lnTo>
                    <a:pt x="46" y="109"/>
                  </a:lnTo>
                  <a:lnTo>
                    <a:pt x="53" y="99"/>
                  </a:lnTo>
                  <a:lnTo>
                    <a:pt x="61" y="90"/>
                  </a:lnTo>
                  <a:lnTo>
                    <a:pt x="71" y="80"/>
                  </a:lnTo>
                  <a:lnTo>
                    <a:pt x="84" y="70"/>
                  </a:lnTo>
                  <a:lnTo>
                    <a:pt x="98" y="59"/>
                  </a:lnTo>
                  <a:lnTo>
                    <a:pt x="114" y="50"/>
                  </a:lnTo>
                  <a:lnTo>
                    <a:pt x="132" y="42"/>
                  </a:lnTo>
                  <a:lnTo>
                    <a:pt x="153" y="35"/>
                  </a:lnTo>
                  <a:lnTo>
                    <a:pt x="176" y="29"/>
                  </a:lnTo>
                  <a:lnTo>
                    <a:pt x="202" y="27"/>
                  </a:lnTo>
                  <a:lnTo>
                    <a:pt x="230" y="27"/>
                  </a:lnTo>
                  <a:lnTo>
                    <a:pt x="260" y="29"/>
                  </a:lnTo>
                  <a:lnTo>
                    <a:pt x="287" y="33"/>
                  </a:lnTo>
                  <a:lnTo>
                    <a:pt x="312" y="36"/>
                  </a:lnTo>
                  <a:lnTo>
                    <a:pt x="335" y="37"/>
                  </a:lnTo>
                  <a:lnTo>
                    <a:pt x="357" y="40"/>
                  </a:lnTo>
                  <a:lnTo>
                    <a:pt x="378" y="41"/>
                  </a:lnTo>
                  <a:lnTo>
                    <a:pt x="396" y="41"/>
                  </a:lnTo>
                  <a:lnTo>
                    <a:pt x="415" y="40"/>
                  </a:lnTo>
                  <a:lnTo>
                    <a:pt x="432" y="38"/>
                  </a:lnTo>
                  <a:lnTo>
                    <a:pt x="449" y="37"/>
                  </a:lnTo>
                  <a:lnTo>
                    <a:pt x="467" y="35"/>
                  </a:lnTo>
                  <a:lnTo>
                    <a:pt x="483" y="32"/>
                  </a:lnTo>
                  <a:lnTo>
                    <a:pt x="500" y="28"/>
                  </a:lnTo>
                  <a:lnTo>
                    <a:pt x="517" y="23"/>
                  </a:lnTo>
                  <a:lnTo>
                    <a:pt x="536" y="18"/>
                  </a:lnTo>
                  <a:lnTo>
                    <a:pt x="555" y="13"/>
                  </a:lnTo>
                  <a:lnTo>
                    <a:pt x="575" y="6"/>
                  </a:lnTo>
                  <a:lnTo>
                    <a:pt x="598" y="2"/>
                  </a:lnTo>
                  <a:lnTo>
                    <a:pt x="625" y="0"/>
                  </a:lnTo>
                  <a:lnTo>
                    <a:pt x="656" y="3"/>
                  </a:lnTo>
                  <a:lnTo>
                    <a:pt x="689" y="7"/>
                  </a:lnTo>
                  <a:lnTo>
                    <a:pt x="724" y="15"/>
                  </a:lnTo>
                  <a:lnTo>
                    <a:pt x="761" y="26"/>
                  </a:lnTo>
                  <a:lnTo>
                    <a:pt x="797" y="38"/>
                  </a:lnTo>
                  <a:lnTo>
                    <a:pt x="835" y="53"/>
                  </a:lnTo>
                  <a:lnTo>
                    <a:pt x="872" y="70"/>
                  </a:lnTo>
                  <a:lnTo>
                    <a:pt x="907" y="87"/>
                  </a:lnTo>
                  <a:lnTo>
                    <a:pt x="940" y="106"/>
                  </a:lnTo>
                  <a:lnTo>
                    <a:pt x="970" y="126"/>
                  </a:lnTo>
                  <a:lnTo>
                    <a:pt x="998" y="147"/>
                  </a:lnTo>
                  <a:lnTo>
                    <a:pt x="1021" y="167"/>
                  </a:lnTo>
                  <a:lnTo>
                    <a:pt x="1039" y="188"/>
                  </a:lnTo>
                  <a:lnTo>
                    <a:pt x="1052" y="209"/>
                  </a:lnTo>
                  <a:lnTo>
                    <a:pt x="1059" y="234"/>
                  </a:lnTo>
                  <a:lnTo>
                    <a:pt x="1061" y="266"/>
                  </a:lnTo>
                  <a:lnTo>
                    <a:pt x="1059" y="307"/>
                  </a:lnTo>
                  <a:lnTo>
                    <a:pt x="1052" y="353"/>
                  </a:lnTo>
                  <a:lnTo>
                    <a:pt x="1039" y="404"/>
                  </a:lnTo>
                  <a:lnTo>
                    <a:pt x="1021" y="458"/>
                  </a:lnTo>
                  <a:lnTo>
                    <a:pt x="999" y="514"/>
                  </a:lnTo>
                  <a:lnTo>
                    <a:pt x="971" y="573"/>
                  </a:lnTo>
                  <a:lnTo>
                    <a:pt x="938" y="633"/>
                  </a:lnTo>
                  <a:lnTo>
                    <a:pt x="900" y="692"/>
                  </a:lnTo>
                  <a:lnTo>
                    <a:pt x="857" y="749"/>
                  </a:lnTo>
                  <a:lnTo>
                    <a:pt x="809" y="803"/>
                  </a:lnTo>
                  <a:lnTo>
                    <a:pt x="755" y="855"/>
                  </a:lnTo>
                  <a:lnTo>
                    <a:pt x="696" y="902"/>
                  </a:lnTo>
                  <a:lnTo>
                    <a:pt x="631" y="943"/>
                  </a:lnTo>
                  <a:lnTo>
                    <a:pt x="562" y="977"/>
                  </a:lnTo>
                  <a:lnTo>
                    <a:pt x="561" y="977"/>
                  </a:lnTo>
                  <a:lnTo>
                    <a:pt x="558" y="978"/>
                  </a:lnTo>
                  <a:lnTo>
                    <a:pt x="552" y="979"/>
                  </a:lnTo>
                  <a:lnTo>
                    <a:pt x="544" y="981"/>
                  </a:lnTo>
                  <a:lnTo>
                    <a:pt x="534" y="982"/>
                  </a:lnTo>
                  <a:lnTo>
                    <a:pt x="521" y="983"/>
                  </a:lnTo>
                  <a:lnTo>
                    <a:pt x="507" y="983"/>
                  </a:lnTo>
                  <a:lnTo>
                    <a:pt x="491" y="983"/>
                  </a:lnTo>
                  <a:lnTo>
                    <a:pt x="472" y="981"/>
                  </a:lnTo>
                  <a:lnTo>
                    <a:pt x="453" y="978"/>
                  </a:lnTo>
                  <a:lnTo>
                    <a:pt x="431" y="974"/>
                  </a:lnTo>
                  <a:lnTo>
                    <a:pt x="408" y="967"/>
                  </a:lnTo>
                  <a:lnTo>
                    <a:pt x="384" y="959"/>
                  </a:lnTo>
                  <a:lnTo>
                    <a:pt x="357" y="947"/>
                  </a:lnTo>
                  <a:lnTo>
                    <a:pt x="330" y="935"/>
                  </a:lnTo>
                  <a:lnTo>
                    <a:pt x="301" y="918"/>
                  </a:lnTo>
                  <a:lnTo>
                    <a:pt x="272" y="901"/>
                  </a:lnTo>
                  <a:lnTo>
                    <a:pt x="245" y="883"/>
                  </a:lnTo>
                  <a:lnTo>
                    <a:pt x="219" y="864"/>
                  </a:lnTo>
                  <a:lnTo>
                    <a:pt x="195" y="846"/>
                  </a:lnTo>
                  <a:lnTo>
                    <a:pt x="173" y="826"/>
                  </a:lnTo>
                  <a:lnTo>
                    <a:pt x="153" y="807"/>
                  </a:lnTo>
                  <a:lnTo>
                    <a:pt x="135" y="786"/>
                  </a:lnTo>
                  <a:lnTo>
                    <a:pt x="119" y="764"/>
                  </a:lnTo>
                  <a:lnTo>
                    <a:pt x="104" y="742"/>
                  </a:lnTo>
                  <a:lnTo>
                    <a:pt x="92" y="719"/>
                  </a:lnTo>
                  <a:lnTo>
                    <a:pt x="83" y="695"/>
                  </a:lnTo>
                  <a:lnTo>
                    <a:pt x="76" y="670"/>
                  </a:lnTo>
                  <a:lnTo>
                    <a:pt x="71" y="643"/>
                  </a:lnTo>
                  <a:lnTo>
                    <a:pt x="70" y="617"/>
                  </a:lnTo>
                  <a:lnTo>
                    <a:pt x="71" y="588"/>
                  </a:lnTo>
                  <a:lnTo>
                    <a:pt x="75" y="558"/>
                  </a:lnTo>
                  <a:lnTo>
                    <a:pt x="77" y="503"/>
                  </a:lnTo>
                  <a:lnTo>
                    <a:pt x="66" y="454"/>
                  </a:lnTo>
                  <a:lnTo>
                    <a:pt x="46" y="410"/>
                  </a:lnTo>
                  <a:lnTo>
                    <a:pt x="25" y="367"/>
                  </a:lnTo>
                  <a:lnTo>
                    <a:pt x="8" y="321"/>
                  </a:lnTo>
                  <a:lnTo>
                    <a:pt x="0" y="268"/>
                  </a:lnTo>
                  <a:lnTo>
                    <a:pt x="7" y="204"/>
                  </a:lnTo>
                  <a:lnTo>
                    <a:pt x="35" y="1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Freeform 27"/>
            <p:cNvSpPr>
              <a:spLocks/>
            </p:cNvSpPr>
            <p:nvPr/>
          </p:nvSpPr>
          <p:spPr bwMode="auto">
            <a:xfrm>
              <a:off x="1838" y="3224"/>
              <a:ext cx="511" cy="475"/>
            </a:xfrm>
            <a:custGeom>
              <a:avLst/>
              <a:gdLst>
                <a:gd name="T0" fmla="*/ 17 w 1024"/>
                <a:gd name="T1" fmla="*/ 61 h 950"/>
                <a:gd name="T2" fmla="*/ 19 w 1024"/>
                <a:gd name="T3" fmla="*/ 57 h 950"/>
                <a:gd name="T4" fmla="*/ 25 w 1024"/>
                <a:gd name="T5" fmla="*/ 49 h 950"/>
                <a:gd name="T6" fmla="*/ 34 w 1024"/>
                <a:gd name="T7" fmla="*/ 39 h 950"/>
                <a:gd name="T8" fmla="*/ 47 w 1024"/>
                <a:gd name="T9" fmla="*/ 29 h 950"/>
                <a:gd name="T10" fmla="*/ 64 w 1024"/>
                <a:gd name="T11" fmla="*/ 20 h 950"/>
                <a:gd name="T12" fmla="*/ 85 w 1024"/>
                <a:gd name="T13" fmla="*/ 15 h 950"/>
                <a:gd name="T14" fmla="*/ 110 w 1024"/>
                <a:gd name="T15" fmla="*/ 13 h 950"/>
                <a:gd name="T16" fmla="*/ 138 w 1024"/>
                <a:gd name="T17" fmla="*/ 16 h 950"/>
                <a:gd name="T18" fmla="*/ 161 w 1024"/>
                <a:gd name="T19" fmla="*/ 19 h 950"/>
                <a:gd name="T20" fmla="*/ 181 w 1024"/>
                <a:gd name="T21" fmla="*/ 20 h 950"/>
                <a:gd name="T22" fmla="*/ 200 w 1024"/>
                <a:gd name="T23" fmla="*/ 19 h 950"/>
                <a:gd name="T24" fmla="*/ 217 w 1024"/>
                <a:gd name="T25" fmla="*/ 18 h 950"/>
                <a:gd name="T26" fmla="*/ 233 w 1024"/>
                <a:gd name="T27" fmla="*/ 15 h 950"/>
                <a:gd name="T28" fmla="*/ 249 w 1024"/>
                <a:gd name="T29" fmla="*/ 11 h 950"/>
                <a:gd name="T30" fmla="*/ 267 w 1024"/>
                <a:gd name="T31" fmla="*/ 6 h 950"/>
                <a:gd name="T32" fmla="*/ 287 w 1024"/>
                <a:gd name="T33" fmla="*/ 1 h 950"/>
                <a:gd name="T34" fmla="*/ 315 w 1024"/>
                <a:gd name="T35" fmla="*/ 1 h 950"/>
                <a:gd name="T36" fmla="*/ 349 w 1024"/>
                <a:gd name="T37" fmla="*/ 7 h 950"/>
                <a:gd name="T38" fmla="*/ 384 w 1024"/>
                <a:gd name="T39" fmla="*/ 19 h 950"/>
                <a:gd name="T40" fmla="*/ 420 w 1024"/>
                <a:gd name="T41" fmla="*/ 34 h 950"/>
                <a:gd name="T42" fmla="*/ 453 w 1024"/>
                <a:gd name="T43" fmla="*/ 52 h 950"/>
                <a:gd name="T44" fmla="*/ 481 w 1024"/>
                <a:gd name="T45" fmla="*/ 71 h 950"/>
                <a:gd name="T46" fmla="*/ 500 w 1024"/>
                <a:gd name="T47" fmla="*/ 91 h 950"/>
                <a:gd name="T48" fmla="*/ 510 w 1024"/>
                <a:gd name="T49" fmla="*/ 113 h 950"/>
                <a:gd name="T50" fmla="*/ 510 w 1024"/>
                <a:gd name="T51" fmla="*/ 148 h 950"/>
                <a:gd name="T52" fmla="*/ 500 w 1024"/>
                <a:gd name="T53" fmla="*/ 195 h 950"/>
                <a:gd name="T54" fmla="*/ 481 w 1024"/>
                <a:gd name="T55" fmla="*/ 249 h 950"/>
                <a:gd name="T56" fmla="*/ 452 w 1024"/>
                <a:gd name="T57" fmla="*/ 306 h 950"/>
                <a:gd name="T58" fmla="*/ 413 w 1024"/>
                <a:gd name="T59" fmla="*/ 362 h 950"/>
                <a:gd name="T60" fmla="*/ 364 w 1024"/>
                <a:gd name="T61" fmla="*/ 414 h 950"/>
                <a:gd name="T62" fmla="*/ 304 w 1024"/>
                <a:gd name="T63" fmla="*/ 456 h 950"/>
                <a:gd name="T64" fmla="*/ 270 w 1024"/>
                <a:gd name="T65" fmla="*/ 473 h 950"/>
                <a:gd name="T66" fmla="*/ 266 w 1024"/>
                <a:gd name="T67" fmla="*/ 474 h 950"/>
                <a:gd name="T68" fmla="*/ 257 w 1024"/>
                <a:gd name="T69" fmla="*/ 475 h 950"/>
                <a:gd name="T70" fmla="*/ 244 w 1024"/>
                <a:gd name="T71" fmla="*/ 475 h 950"/>
                <a:gd name="T72" fmla="*/ 227 w 1024"/>
                <a:gd name="T73" fmla="*/ 474 h 950"/>
                <a:gd name="T74" fmla="*/ 208 w 1024"/>
                <a:gd name="T75" fmla="*/ 471 h 950"/>
                <a:gd name="T76" fmla="*/ 185 w 1024"/>
                <a:gd name="T77" fmla="*/ 463 h 950"/>
                <a:gd name="T78" fmla="*/ 159 w 1024"/>
                <a:gd name="T79" fmla="*/ 452 h 950"/>
                <a:gd name="T80" fmla="*/ 131 w 1024"/>
                <a:gd name="T81" fmla="*/ 436 h 950"/>
                <a:gd name="T82" fmla="*/ 105 w 1024"/>
                <a:gd name="T83" fmla="*/ 418 h 950"/>
                <a:gd name="T84" fmla="*/ 83 w 1024"/>
                <a:gd name="T85" fmla="*/ 400 h 950"/>
                <a:gd name="T86" fmla="*/ 64 w 1024"/>
                <a:gd name="T87" fmla="*/ 380 h 950"/>
                <a:gd name="T88" fmla="*/ 49 w 1024"/>
                <a:gd name="T89" fmla="*/ 359 h 950"/>
                <a:gd name="T90" fmla="*/ 40 w 1024"/>
                <a:gd name="T91" fmla="*/ 336 h 950"/>
                <a:gd name="T92" fmla="*/ 34 w 1024"/>
                <a:gd name="T93" fmla="*/ 311 h 950"/>
                <a:gd name="T94" fmla="*/ 33 w 1024"/>
                <a:gd name="T95" fmla="*/ 284 h 950"/>
                <a:gd name="T96" fmla="*/ 36 w 1024"/>
                <a:gd name="T97" fmla="*/ 242 h 950"/>
                <a:gd name="T98" fmla="*/ 22 w 1024"/>
                <a:gd name="T99" fmla="*/ 198 h 950"/>
                <a:gd name="T100" fmla="*/ 4 w 1024"/>
                <a:gd name="T101" fmla="*/ 155 h 950"/>
                <a:gd name="T102" fmla="*/ 3 w 1024"/>
                <a:gd name="T103" fmla="*/ 99 h 9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950"/>
                <a:gd name="T158" fmla="*/ 1024 w 1024"/>
                <a:gd name="T159" fmla="*/ 950 h 9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950">
                  <a:moveTo>
                    <a:pt x="33" y="123"/>
                  </a:moveTo>
                  <a:lnTo>
                    <a:pt x="34" y="122"/>
                  </a:lnTo>
                  <a:lnTo>
                    <a:pt x="35" y="119"/>
                  </a:lnTo>
                  <a:lnTo>
                    <a:pt x="38" y="113"/>
                  </a:lnTo>
                  <a:lnTo>
                    <a:pt x="44" y="105"/>
                  </a:lnTo>
                  <a:lnTo>
                    <a:pt x="50" y="97"/>
                  </a:lnTo>
                  <a:lnTo>
                    <a:pt x="59" y="88"/>
                  </a:lnTo>
                  <a:lnTo>
                    <a:pt x="68" y="77"/>
                  </a:lnTo>
                  <a:lnTo>
                    <a:pt x="81" y="67"/>
                  </a:lnTo>
                  <a:lnTo>
                    <a:pt x="95" y="58"/>
                  </a:lnTo>
                  <a:lnTo>
                    <a:pt x="110" y="48"/>
                  </a:lnTo>
                  <a:lnTo>
                    <a:pt x="128" y="40"/>
                  </a:lnTo>
                  <a:lnTo>
                    <a:pt x="148" y="33"/>
                  </a:lnTo>
                  <a:lnTo>
                    <a:pt x="170" y="29"/>
                  </a:lnTo>
                  <a:lnTo>
                    <a:pt x="194" y="26"/>
                  </a:lnTo>
                  <a:lnTo>
                    <a:pt x="221" y="26"/>
                  </a:lnTo>
                  <a:lnTo>
                    <a:pt x="250" y="29"/>
                  </a:lnTo>
                  <a:lnTo>
                    <a:pt x="277" y="32"/>
                  </a:lnTo>
                  <a:lnTo>
                    <a:pt x="301" y="35"/>
                  </a:lnTo>
                  <a:lnTo>
                    <a:pt x="323" y="37"/>
                  </a:lnTo>
                  <a:lnTo>
                    <a:pt x="344" y="38"/>
                  </a:lnTo>
                  <a:lnTo>
                    <a:pt x="363" y="39"/>
                  </a:lnTo>
                  <a:lnTo>
                    <a:pt x="382" y="39"/>
                  </a:lnTo>
                  <a:lnTo>
                    <a:pt x="400" y="38"/>
                  </a:lnTo>
                  <a:lnTo>
                    <a:pt x="416" y="37"/>
                  </a:lnTo>
                  <a:lnTo>
                    <a:pt x="434" y="36"/>
                  </a:lnTo>
                  <a:lnTo>
                    <a:pt x="450" y="33"/>
                  </a:lnTo>
                  <a:lnTo>
                    <a:pt x="466" y="30"/>
                  </a:lnTo>
                  <a:lnTo>
                    <a:pt x="482" y="26"/>
                  </a:lnTo>
                  <a:lnTo>
                    <a:pt x="499" y="22"/>
                  </a:lnTo>
                  <a:lnTo>
                    <a:pt x="517" y="17"/>
                  </a:lnTo>
                  <a:lnTo>
                    <a:pt x="535" y="12"/>
                  </a:lnTo>
                  <a:lnTo>
                    <a:pt x="555" y="6"/>
                  </a:lnTo>
                  <a:lnTo>
                    <a:pt x="576" y="1"/>
                  </a:lnTo>
                  <a:lnTo>
                    <a:pt x="603" y="0"/>
                  </a:lnTo>
                  <a:lnTo>
                    <a:pt x="632" y="2"/>
                  </a:lnTo>
                  <a:lnTo>
                    <a:pt x="664" y="7"/>
                  </a:lnTo>
                  <a:lnTo>
                    <a:pt x="699" y="15"/>
                  </a:lnTo>
                  <a:lnTo>
                    <a:pt x="733" y="25"/>
                  </a:lnTo>
                  <a:lnTo>
                    <a:pt x="770" y="37"/>
                  </a:lnTo>
                  <a:lnTo>
                    <a:pt x="806" y="51"/>
                  </a:lnTo>
                  <a:lnTo>
                    <a:pt x="842" y="67"/>
                  </a:lnTo>
                  <a:lnTo>
                    <a:pt x="875" y="84"/>
                  </a:lnTo>
                  <a:lnTo>
                    <a:pt x="907" y="103"/>
                  </a:lnTo>
                  <a:lnTo>
                    <a:pt x="936" y="121"/>
                  </a:lnTo>
                  <a:lnTo>
                    <a:pt x="963" y="141"/>
                  </a:lnTo>
                  <a:lnTo>
                    <a:pt x="984" y="161"/>
                  </a:lnTo>
                  <a:lnTo>
                    <a:pt x="1002" y="181"/>
                  </a:lnTo>
                  <a:lnTo>
                    <a:pt x="1014" y="202"/>
                  </a:lnTo>
                  <a:lnTo>
                    <a:pt x="1021" y="226"/>
                  </a:lnTo>
                  <a:lnTo>
                    <a:pt x="1024" y="258"/>
                  </a:lnTo>
                  <a:lnTo>
                    <a:pt x="1021" y="296"/>
                  </a:lnTo>
                  <a:lnTo>
                    <a:pt x="1014" y="341"/>
                  </a:lnTo>
                  <a:lnTo>
                    <a:pt x="1002" y="389"/>
                  </a:lnTo>
                  <a:lnTo>
                    <a:pt x="986" y="442"/>
                  </a:lnTo>
                  <a:lnTo>
                    <a:pt x="964" y="498"/>
                  </a:lnTo>
                  <a:lnTo>
                    <a:pt x="937" y="554"/>
                  </a:lnTo>
                  <a:lnTo>
                    <a:pt x="905" y="612"/>
                  </a:lnTo>
                  <a:lnTo>
                    <a:pt x="869" y="668"/>
                  </a:lnTo>
                  <a:lnTo>
                    <a:pt x="827" y="723"/>
                  </a:lnTo>
                  <a:lnTo>
                    <a:pt x="780" y="776"/>
                  </a:lnTo>
                  <a:lnTo>
                    <a:pt x="729" y="827"/>
                  </a:lnTo>
                  <a:lnTo>
                    <a:pt x="672" y="872"/>
                  </a:lnTo>
                  <a:lnTo>
                    <a:pt x="610" y="911"/>
                  </a:lnTo>
                  <a:lnTo>
                    <a:pt x="543" y="945"/>
                  </a:lnTo>
                  <a:lnTo>
                    <a:pt x="542" y="945"/>
                  </a:lnTo>
                  <a:lnTo>
                    <a:pt x="538" y="946"/>
                  </a:lnTo>
                  <a:lnTo>
                    <a:pt x="533" y="947"/>
                  </a:lnTo>
                  <a:lnTo>
                    <a:pt x="525" y="948"/>
                  </a:lnTo>
                  <a:lnTo>
                    <a:pt x="515" y="949"/>
                  </a:lnTo>
                  <a:lnTo>
                    <a:pt x="503" y="950"/>
                  </a:lnTo>
                  <a:lnTo>
                    <a:pt x="489" y="950"/>
                  </a:lnTo>
                  <a:lnTo>
                    <a:pt x="474" y="950"/>
                  </a:lnTo>
                  <a:lnTo>
                    <a:pt x="455" y="948"/>
                  </a:lnTo>
                  <a:lnTo>
                    <a:pt x="437" y="946"/>
                  </a:lnTo>
                  <a:lnTo>
                    <a:pt x="416" y="941"/>
                  </a:lnTo>
                  <a:lnTo>
                    <a:pt x="393" y="935"/>
                  </a:lnTo>
                  <a:lnTo>
                    <a:pt x="370" y="926"/>
                  </a:lnTo>
                  <a:lnTo>
                    <a:pt x="345" y="916"/>
                  </a:lnTo>
                  <a:lnTo>
                    <a:pt x="318" y="903"/>
                  </a:lnTo>
                  <a:lnTo>
                    <a:pt x="291" y="888"/>
                  </a:lnTo>
                  <a:lnTo>
                    <a:pt x="263" y="871"/>
                  </a:lnTo>
                  <a:lnTo>
                    <a:pt x="236" y="854"/>
                  </a:lnTo>
                  <a:lnTo>
                    <a:pt x="211" y="836"/>
                  </a:lnTo>
                  <a:lnTo>
                    <a:pt x="188" y="818"/>
                  </a:lnTo>
                  <a:lnTo>
                    <a:pt x="167" y="799"/>
                  </a:lnTo>
                  <a:lnTo>
                    <a:pt x="147" y="780"/>
                  </a:lnTo>
                  <a:lnTo>
                    <a:pt x="129" y="760"/>
                  </a:lnTo>
                  <a:lnTo>
                    <a:pt x="113" y="739"/>
                  </a:lnTo>
                  <a:lnTo>
                    <a:pt x="99" y="718"/>
                  </a:lnTo>
                  <a:lnTo>
                    <a:pt x="89" y="696"/>
                  </a:lnTo>
                  <a:lnTo>
                    <a:pt x="80" y="672"/>
                  </a:lnTo>
                  <a:lnTo>
                    <a:pt x="73" y="647"/>
                  </a:lnTo>
                  <a:lnTo>
                    <a:pt x="68" y="622"/>
                  </a:lnTo>
                  <a:lnTo>
                    <a:pt x="66" y="596"/>
                  </a:lnTo>
                  <a:lnTo>
                    <a:pt x="67" y="568"/>
                  </a:lnTo>
                  <a:lnTo>
                    <a:pt x="71" y="539"/>
                  </a:lnTo>
                  <a:lnTo>
                    <a:pt x="73" y="485"/>
                  </a:lnTo>
                  <a:lnTo>
                    <a:pt x="62" y="439"/>
                  </a:lnTo>
                  <a:lnTo>
                    <a:pt x="45" y="396"/>
                  </a:lnTo>
                  <a:lnTo>
                    <a:pt x="24" y="354"/>
                  </a:lnTo>
                  <a:lnTo>
                    <a:pt x="8" y="310"/>
                  </a:lnTo>
                  <a:lnTo>
                    <a:pt x="0" y="258"/>
                  </a:lnTo>
                  <a:lnTo>
                    <a:pt x="6" y="197"/>
                  </a:lnTo>
                  <a:lnTo>
                    <a:pt x="33" y="123"/>
                  </a:lnTo>
                  <a:close/>
                </a:path>
              </a:pathLst>
            </a:custGeom>
            <a:solidFill>
              <a:srgbClr val="F2F7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Freeform 28"/>
            <p:cNvSpPr>
              <a:spLocks/>
            </p:cNvSpPr>
            <p:nvPr/>
          </p:nvSpPr>
          <p:spPr bwMode="auto">
            <a:xfrm>
              <a:off x="1846" y="3234"/>
              <a:ext cx="493" cy="459"/>
            </a:xfrm>
            <a:custGeom>
              <a:avLst/>
              <a:gdLst>
                <a:gd name="T0" fmla="*/ 17 w 988"/>
                <a:gd name="T1" fmla="*/ 58 h 918"/>
                <a:gd name="T2" fmla="*/ 19 w 988"/>
                <a:gd name="T3" fmla="*/ 54 h 918"/>
                <a:gd name="T4" fmla="*/ 25 w 988"/>
                <a:gd name="T5" fmla="*/ 47 h 918"/>
                <a:gd name="T6" fmla="*/ 33 w 988"/>
                <a:gd name="T7" fmla="*/ 37 h 918"/>
                <a:gd name="T8" fmla="*/ 45 w 988"/>
                <a:gd name="T9" fmla="*/ 28 h 918"/>
                <a:gd name="T10" fmla="*/ 62 w 988"/>
                <a:gd name="T11" fmla="*/ 20 h 918"/>
                <a:gd name="T12" fmla="*/ 82 w 988"/>
                <a:gd name="T13" fmla="*/ 14 h 918"/>
                <a:gd name="T14" fmla="*/ 107 w 988"/>
                <a:gd name="T15" fmla="*/ 13 h 918"/>
                <a:gd name="T16" fmla="*/ 134 w 988"/>
                <a:gd name="T17" fmla="*/ 15 h 918"/>
                <a:gd name="T18" fmla="*/ 156 w 988"/>
                <a:gd name="T19" fmla="*/ 18 h 918"/>
                <a:gd name="T20" fmla="*/ 175 w 988"/>
                <a:gd name="T21" fmla="*/ 18 h 918"/>
                <a:gd name="T22" fmla="*/ 192 w 988"/>
                <a:gd name="T23" fmla="*/ 18 h 918"/>
                <a:gd name="T24" fmla="*/ 209 w 988"/>
                <a:gd name="T25" fmla="*/ 17 h 918"/>
                <a:gd name="T26" fmla="*/ 225 w 988"/>
                <a:gd name="T27" fmla="*/ 14 h 918"/>
                <a:gd name="T28" fmla="*/ 241 w 988"/>
                <a:gd name="T29" fmla="*/ 10 h 918"/>
                <a:gd name="T30" fmla="*/ 258 w 988"/>
                <a:gd name="T31" fmla="*/ 6 h 918"/>
                <a:gd name="T32" fmla="*/ 278 w 988"/>
                <a:gd name="T33" fmla="*/ 1 h 918"/>
                <a:gd name="T34" fmla="*/ 304 w 988"/>
                <a:gd name="T35" fmla="*/ 1 h 918"/>
                <a:gd name="T36" fmla="*/ 336 w 988"/>
                <a:gd name="T37" fmla="*/ 7 h 918"/>
                <a:gd name="T38" fmla="*/ 371 w 988"/>
                <a:gd name="T39" fmla="*/ 18 h 918"/>
                <a:gd name="T40" fmla="*/ 405 w 988"/>
                <a:gd name="T41" fmla="*/ 32 h 918"/>
                <a:gd name="T42" fmla="*/ 437 w 988"/>
                <a:gd name="T43" fmla="*/ 49 h 918"/>
                <a:gd name="T44" fmla="*/ 464 w 988"/>
                <a:gd name="T45" fmla="*/ 68 h 918"/>
                <a:gd name="T46" fmla="*/ 483 w 988"/>
                <a:gd name="T47" fmla="*/ 88 h 918"/>
                <a:gd name="T48" fmla="*/ 492 w 988"/>
                <a:gd name="T49" fmla="*/ 109 h 918"/>
                <a:gd name="T50" fmla="*/ 492 w 988"/>
                <a:gd name="T51" fmla="*/ 143 h 918"/>
                <a:gd name="T52" fmla="*/ 482 w 988"/>
                <a:gd name="T53" fmla="*/ 188 h 918"/>
                <a:gd name="T54" fmla="*/ 464 w 988"/>
                <a:gd name="T55" fmla="*/ 240 h 918"/>
                <a:gd name="T56" fmla="*/ 436 w 988"/>
                <a:gd name="T57" fmla="*/ 295 h 918"/>
                <a:gd name="T58" fmla="*/ 398 w 988"/>
                <a:gd name="T59" fmla="*/ 350 h 918"/>
                <a:gd name="T60" fmla="*/ 350 w 988"/>
                <a:gd name="T61" fmla="*/ 399 h 918"/>
                <a:gd name="T62" fmla="*/ 293 w 988"/>
                <a:gd name="T63" fmla="*/ 440 h 918"/>
                <a:gd name="T64" fmla="*/ 260 w 988"/>
                <a:gd name="T65" fmla="*/ 456 h 918"/>
                <a:gd name="T66" fmla="*/ 256 w 988"/>
                <a:gd name="T67" fmla="*/ 457 h 918"/>
                <a:gd name="T68" fmla="*/ 248 w 988"/>
                <a:gd name="T69" fmla="*/ 458 h 918"/>
                <a:gd name="T70" fmla="*/ 236 w 988"/>
                <a:gd name="T71" fmla="*/ 459 h 918"/>
                <a:gd name="T72" fmla="*/ 220 w 988"/>
                <a:gd name="T73" fmla="*/ 458 h 918"/>
                <a:gd name="T74" fmla="*/ 200 w 988"/>
                <a:gd name="T75" fmla="*/ 454 h 918"/>
                <a:gd name="T76" fmla="*/ 179 w 988"/>
                <a:gd name="T77" fmla="*/ 448 h 918"/>
                <a:gd name="T78" fmla="*/ 153 w 988"/>
                <a:gd name="T79" fmla="*/ 437 h 918"/>
                <a:gd name="T80" fmla="*/ 127 w 988"/>
                <a:gd name="T81" fmla="*/ 421 h 918"/>
                <a:gd name="T82" fmla="*/ 102 w 988"/>
                <a:gd name="T83" fmla="*/ 404 h 918"/>
                <a:gd name="T84" fmla="*/ 81 w 988"/>
                <a:gd name="T85" fmla="*/ 386 h 918"/>
                <a:gd name="T86" fmla="*/ 62 w 988"/>
                <a:gd name="T87" fmla="*/ 367 h 918"/>
                <a:gd name="T88" fmla="*/ 48 w 988"/>
                <a:gd name="T89" fmla="*/ 346 h 918"/>
                <a:gd name="T90" fmla="*/ 39 w 988"/>
                <a:gd name="T91" fmla="*/ 324 h 918"/>
                <a:gd name="T92" fmla="*/ 33 w 988"/>
                <a:gd name="T93" fmla="*/ 301 h 918"/>
                <a:gd name="T94" fmla="*/ 33 w 988"/>
                <a:gd name="T95" fmla="*/ 274 h 918"/>
                <a:gd name="T96" fmla="*/ 36 w 988"/>
                <a:gd name="T97" fmla="*/ 234 h 918"/>
                <a:gd name="T98" fmla="*/ 22 w 988"/>
                <a:gd name="T99" fmla="*/ 191 h 918"/>
                <a:gd name="T100" fmla="*/ 4 w 988"/>
                <a:gd name="T101" fmla="*/ 149 h 918"/>
                <a:gd name="T102" fmla="*/ 3 w 988"/>
                <a:gd name="T103" fmla="*/ 95 h 9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88"/>
                <a:gd name="T157" fmla="*/ 0 h 918"/>
                <a:gd name="T158" fmla="*/ 988 w 988"/>
                <a:gd name="T159" fmla="*/ 918 h 91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88" h="918">
                  <a:moveTo>
                    <a:pt x="33" y="118"/>
                  </a:moveTo>
                  <a:lnTo>
                    <a:pt x="34" y="117"/>
                  </a:lnTo>
                  <a:lnTo>
                    <a:pt x="35" y="114"/>
                  </a:lnTo>
                  <a:lnTo>
                    <a:pt x="38" y="108"/>
                  </a:lnTo>
                  <a:lnTo>
                    <a:pt x="43" y="101"/>
                  </a:lnTo>
                  <a:lnTo>
                    <a:pt x="50" y="93"/>
                  </a:lnTo>
                  <a:lnTo>
                    <a:pt x="58" y="84"/>
                  </a:lnTo>
                  <a:lnTo>
                    <a:pt x="67" y="74"/>
                  </a:lnTo>
                  <a:lnTo>
                    <a:pt x="79" y="64"/>
                  </a:lnTo>
                  <a:lnTo>
                    <a:pt x="91" y="55"/>
                  </a:lnTo>
                  <a:lnTo>
                    <a:pt x="108" y="47"/>
                  </a:lnTo>
                  <a:lnTo>
                    <a:pt x="125" y="39"/>
                  </a:lnTo>
                  <a:lnTo>
                    <a:pt x="143" y="32"/>
                  </a:lnTo>
                  <a:lnTo>
                    <a:pt x="165" y="27"/>
                  </a:lnTo>
                  <a:lnTo>
                    <a:pt x="188" y="25"/>
                  </a:lnTo>
                  <a:lnTo>
                    <a:pt x="215" y="25"/>
                  </a:lnTo>
                  <a:lnTo>
                    <a:pt x="242" y="27"/>
                  </a:lnTo>
                  <a:lnTo>
                    <a:pt x="268" y="31"/>
                  </a:lnTo>
                  <a:lnTo>
                    <a:pt x="291" y="33"/>
                  </a:lnTo>
                  <a:lnTo>
                    <a:pt x="313" y="35"/>
                  </a:lnTo>
                  <a:lnTo>
                    <a:pt x="332" y="36"/>
                  </a:lnTo>
                  <a:lnTo>
                    <a:pt x="351" y="36"/>
                  </a:lnTo>
                  <a:lnTo>
                    <a:pt x="369" y="36"/>
                  </a:lnTo>
                  <a:lnTo>
                    <a:pt x="385" y="36"/>
                  </a:lnTo>
                  <a:lnTo>
                    <a:pt x="403" y="35"/>
                  </a:lnTo>
                  <a:lnTo>
                    <a:pt x="418" y="33"/>
                  </a:lnTo>
                  <a:lnTo>
                    <a:pt x="434" y="31"/>
                  </a:lnTo>
                  <a:lnTo>
                    <a:pt x="450" y="28"/>
                  </a:lnTo>
                  <a:lnTo>
                    <a:pt x="465" y="25"/>
                  </a:lnTo>
                  <a:lnTo>
                    <a:pt x="482" y="20"/>
                  </a:lnTo>
                  <a:lnTo>
                    <a:pt x="498" y="16"/>
                  </a:lnTo>
                  <a:lnTo>
                    <a:pt x="517" y="11"/>
                  </a:lnTo>
                  <a:lnTo>
                    <a:pt x="535" y="5"/>
                  </a:lnTo>
                  <a:lnTo>
                    <a:pt x="557" y="1"/>
                  </a:lnTo>
                  <a:lnTo>
                    <a:pt x="581" y="0"/>
                  </a:lnTo>
                  <a:lnTo>
                    <a:pt x="610" y="2"/>
                  </a:lnTo>
                  <a:lnTo>
                    <a:pt x="641" y="6"/>
                  </a:lnTo>
                  <a:lnTo>
                    <a:pt x="673" y="15"/>
                  </a:lnTo>
                  <a:lnTo>
                    <a:pt x="708" y="24"/>
                  </a:lnTo>
                  <a:lnTo>
                    <a:pt x="743" y="35"/>
                  </a:lnTo>
                  <a:lnTo>
                    <a:pt x="777" y="49"/>
                  </a:lnTo>
                  <a:lnTo>
                    <a:pt x="812" y="64"/>
                  </a:lnTo>
                  <a:lnTo>
                    <a:pt x="844" y="80"/>
                  </a:lnTo>
                  <a:lnTo>
                    <a:pt x="875" y="97"/>
                  </a:lnTo>
                  <a:lnTo>
                    <a:pt x="904" y="116"/>
                  </a:lnTo>
                  <a:lnTo>
                    <a:pt x="929" y="135"/>
                  </a:lnTo>
                  <a:lnTo>
                    <a:pt x="950" y="155"/>
                  </a:lnTo>
                  <a:lnTo>
                    <a:pt x="967" y="175"/>
                  </a:lnTo>
                  <a:lnTo>
                    <a:pt x="979" y="194"/>
                  </a:lnTo>
                  <a:lnTo>
                    <a:pt x="986" y="217"/>
                  </a:lnTo>
                  <a:lnTo>
                    <a:pt x="988" y="248"/>
                  </a:lnTo>
                  <a:lnTo>
                    <a:pt x="986" y="286"/>
                  </a:lnTo>
                  <a:lnTo>
                    <a:pt x="979" y="329"/>
                  </a:lnTo>
                  <a:lnTo>
                    <a:pt x="966" y="376"/>
                  </a:lnTo>
                  <a:lnTo>
                    <a:pt x="950" y="427"/>
                  </a:lnTo>
                  <a:lnTo>
                    <a:pt x="929" y="480"/>
                  </a:lnTo>
                  <a:lnTo>
                    <a:pt x="904" y="535"/>
                  </a:lnTo>
                  <a:lnTo>
                    <a:pt x="873" y="590"/>
                  </a:lnTo>
                  <a:lnTo>
                    <a:pt x="837" y="646"/>
                  </a:lnTo>
                  <a:lnTo>
                    <a:pt x="797" y="699"/>
                  </a:lnTo>
                  <a:lnTo>
                    <a:pt x="752" y="751"/>
                  </a:lnTo>
                  <a:lnTo>
                    <a:pt x="702" y="798"/>
                  </a:lnTo>
                  <a:lnTo>
                    <a:pt x="648" y="842"/>
                  </a:lnTo>
                  <a:lnTo>
                    <a:pt x="588" y="880"/>
                  </a:lnTo>
                  <a:lnTo>
                    <a:pt x="524" y="912"/>
                  </a:lnTo>
                  <a:lnTo>
                    <a:pt x="522" y="912"/>
                  </a:lnTo>
                  <a:lnTo>
                    <a:pt x="519" y="913"/>
                  </a:lnTo>
                  <a:lnTo>
                    <a:pt x="513" y="914"/>
                  </a:lnTo>
                  <a:lnTo>
                    <a:pt x="506" y="915"/>
                  </a:lnTo>
                  <a:lnTo>
                    <a:pt x="497" y="916"/>
                  </a:lnTo>
                  <a:lnTo>
                    <a:pt x="486" y="918"/>
                  </a:lnTo>
                  <a:lnTo>
                    <a:pt x="472" y="918"/>
                  </a:lnTo>
                  <a:lnTo>
                    <a:pt x="457" y="918"/>
                  </a:lnTo>
                  <a:lnTo>
                    <a:pt x="441" y="915"/>
                  </a:lnTo>
                  <a:lnTo>
                    <a:pt x="422" y="913"/>
                  </a:lnTo>
                  <a:lnTo>
                    <a:pt x="401" y="908"/>
                  </a:lnTo>
                  <a:lnTo>
                    <a:pt x="381" y="903"/>
                  </a:lnTo>
                  <a:lnTo>
                    <a:pt x="358" y="895"/>
                  </a:lnTo>
                  <a:lnTo>
                    <a:pt x="333" y="885"/>
                  </a:lnTo>
                  <a:lnTo>
                    <a:pt x="307" y="873"/>
                  </a:lnTo>
                  <a:lnTo>
                    <a:pt x="280" y="858"/>
                  </a:lnTo>
                  <a:lnTo>
                    <a:pt x="254" y="842"/>
                  </a:lnTo>
                  <a:lnTo>
                    <a:pt x="229" y="824"/>
                  </a:lnTo>
                  <a:lnTo>
                    <a:pt x="204" y="807"/>
                  </a:lnTo>
                  <a:lnTo>
                    <a:pt x="182" y="790"/>
                  </a:lnTo>
                  <a:lnTo>
                    <a:pt x="162" y="771"/>
                  </a:lnTo>
                  <a:lnTo>
                    <a:pt x="142" y="753"/>
                  </a:lnTo>
                  <a:lnTo>
                    <a:pt x="125" y="733"/>
                  </a:lnTo>
                  <a:lnTo>
                    <a:pt x="110" y="713"/>
                  </a:lnTo>
                  <a:lnTo>
                    <a:pt x="97" y="692"/>
                  </a:lnTo>
                  <a:lnTo>
                    <a:pt x="86" y="671"/>
                  </a:lnTo>
                  <a:lnTo>
                    <a:pt x="78" y="648"/>
                  </a:lnTo>
                  <a:lnTo>
                    <a:pt x="71" y="625"/>
                  </a:lnTo>
                  <a:lnTo>
                    <a:pt x="66" y="601"/>
                  </a:lnTo>
                  <a:lnTo>
                    <a:pt x="65" y="574"/>
                  </a:lnTo>
                  <a:lnTo>
                    <a:pt x="66" y="548"/>
                  </a:lnTo>
                  <a:lnTo>
                    <a:pt x="70" y="520"/>
                  </a:lnTo>
                  <a:lnTo>
                    <a:pt x="72" y="468"/>
                  </a:lnTo>
                  <a:lnTo>
                    <a:pt x="61" y="423"/>
                  </a:lnTo>
                  <a:lnTo>
                    <a:pt x="44" y="382"/>
                  </a:lnTo>
                  <a:lnTo>
                    <a:pt x="25" y="342"/>
                  </a:lnTo>
                  <a:lnTo>
                    <a:pt x="8" y="298"/>
                  </a:lnTo>
                  <a:lnTo>
                    <a:pt x="0" y="250"/>
                  </a:lnTo>
                  <a:lnTo>
                    <a:pt x="7" y="190"/>
                  </a:lnTo>
                  <a:lnTo>
                    <a:pt x="33" y="118"/>
                  </a:lnTo>
                  <a:close/>
                </a:path>
              </a:pathLst>
            </a:custGeom>
            <a:solidFill>
              <a:srgbClr val="E5E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Freeform 29"/>
            <p:cNvSpPr>
              <a:spLocks/>
            </p:cNvSpPr>
            <p:nvPr/>
          </p:nvSpPr>
          <p:spPr bwMode="auto">
            <a:xfrm>
              <a:off x="1854" y="3244"/>
              <a:ext cx="475" cy="442"/>
            </a:xfrm>
            <a:custGeom>
              <a:avLst/>
              <a:gdLst>
                <a:gd name="T0" fmla="*/ 16 w 949"/>
                <a:gd name="T1" fmla="*/ 56 h 885"/>
                <a:gd name="T2" fmla="*/ 18 w 949"/>
                <a:gd name="T3" fmla="*/ 51 h 885"/>
                <a:gd name="T4" fmla="*/ 23 w 949"/>
                <a:gd name="T5" fmla="*/ 44 h 885"/>
                <a:gd name="T6" fmla="*/ 32 w 949"/>
                <a:gd name="T7" fmla="*/ 35 h 885"/>
                <a:gd name="T8" fmla="*/ 44 w 949"/>
                <a:gd name="T9" fmla="*/ 26 h 885"/>
                <a:gd name="T10" fmla="*/ 59 w 949"/>
                <a:gd name="T11" fmla="*/ 18 h 885"/>
                <a:gd name="T12" fmla="*/ 79 w 949"/>
                <a:gd name="T13" fmla="*/ 13 h 885"/>
                <a:gd name="T14" fmla="*/ 103 w 949"/>
                <a:gd name="T15" fmla="*/ 11 h 885"/>
                <a:gd name="T16" fmla="*/ 129 w 949"/>
                <a:gd name="T17" fmla="*/ 14 h 885"/>
                <a:gd name="T18" fmla="*/ 150 w 949"/>
                <a:gd name="T19" fmla="*/ 16 h 885"/>
                <a:gd name="T20" fmla="*/ 169 w 949"/>
                <a:gd name="T21" fmla="*/ 17 h 885"/>
                <a:gd name="T22" fmla="*/ 186 w 949"/>
                <a:gd name="T23" fmla="*/ 17 h 885"/>
                <a:gd name="T24" fmla="*/ 201 w 949"/>
                <a:gd name="T25" fmla="*/ 15 h 885"/>
                <a:gd name="T26" fmla="*/ 216 w 949"/>
                <a:gd name="T27" fmla="*/ 13 h 885"/>
                <a:gd name="T28" fmla="*/ 231 w 949"/>
                <a:gd name="T29" fmla="*/ 10 h 885"/>
                <a:gd name="T30" fmla="*/ 248 w 949"/>
                <a:gd name="T31" fmla="*/ 5 h 885"/>
                <a:gd name="T32" fmla="*/ 267 w 949"/>
                <a:gd name="T33" fmla="*/ 0 h 885"/>
                <a:gd name="T34" fmla="*/ 293 w 949"/>
                <a:gd name="T35" fmla="*/ 0 h 885"/>
                <a:gd name="T36" fmla="*/ 324 w 949"/>
                <a:gd name="T37" fmla="*/ 6 h 885"/>
                <a:gd name="T38" fmla="*/ 357 w 949"/>
                <a:gd name="T39" fmla="*/ 17 h 885"/>
                <a:gd name="T40" fmla="*/ 390 w 949"/>
                <a:gd name="T41" fmla="*/ 30 h 885"/>
                <a:gd name="T42" fmla="*/ 421 w 949"/>
                <a:gd name="T43" fmla="*/ 47 h 885"/>
                <a:gd name="T44" fmla="*/ 447 w 949"/>
                <a:gd name="T45" fmla="*/ 65 h 885"/>
                <a:gd name="T46" fmla="*/ 465 w 949"/>
                <a:gd name="T47" fmla="*/ 84 h 885"/>
                <a:gd name="T48" fmla="*/ 474 w 949"/>
                <a:gd name="T49" fmla="*/ 105 h 885"/>
                <a:gd name="T50" fmla="*/ 474 w 949"/>
                <a:gd name="T51" fmla="*/ 138 h 885"/>
                <a:gd name="T52" fmla="*/ 465 w 949"/>
                <a:gd name="T53" fmla="*/ 181 h 885"/>
                <a:gd name="T54" fmla="*/ 447 w 949"/>
                <a:gd name="T55" fmla="*/ 231 h 885"/>
                <a:gd name="T56" fmla="*/ 420 w 949"/>
                <a:gd name="T57" fmla="*/ 284 h 885"/>
                <a:gd name="T58" fmla="*/ 383 w 949"/>
                <a:gd name="T59" fmla="*/ 336 h 885"/>
                <a:gd name="T60" fmla="*/ 338 w 949"/>
                <a:gd name="T61" fmla="*/ 384 h 885"/>
                <a:gd name="T62" fmla="*/ 283 w 949"/>
                <a:gd name="T63" fmla="*/ 424 h 885"/>
                <a:gd name="T64" fmla="*/ 251 w 949"/>
                <a:gd name="T65" fmla="*/ 439 h 885"/>
                <a:gd name="T66" fmla="*/ 247 w 949"/>
                <a:gd name="T67" fmla="*/ 440 h 885"/>
                <a:gd name="T68" fmla="*/ 239 w 949"/>
                <a:gd name="T69" fmla="*/ 442 h 885"/>
                <a:gd name="T70" fmla="*/ 227 w 949"/>
                <a:gd name="T71" fmla="*/ 442 h 885"/>
                <a:gd name="T72" fmla="*/ 212 w 949"/>
                <a:gd name="T73" fmla="*/ 441 h 885"/>
                <a:gd name="T74" fmla="*/ 193 w 949"/>
                <a:gd name="T75" fmla="*/ 438 h 885"/>
                <a:gd name="T76" fmla="*/ 171 w 949"/>
                <a:gd name="T77" fmla="*/ 431 h 885"/>
                <a:gd name="T78" fmla="*/ 147 w 949"/>
                <a:gd name="T79" fmla="*/ 420 h 885"/>
                <a:gd name="T80" fmla="*/ 122 w 949"/>
                <a:gd name="T81" fmla="*/ 405 h 885"/>
                <a:gd name="T82" fmla="*/ 97 w 949"/>
                <a:gd name="T83" fmla="*/ 389 h 885"/>
                <a:gd name="T84" fmla="*/ 77 w 949"/>
                <a:gd name="T85" fmla="*/ 371 h 885"/>
                <a:gd name="T86" fmla="*/ 59 w 949"/>
                <a:gd name="T87" fmla="*/ 354 h 885"/>
                <a:gd name="T88" fmla="*/ 46 w 949"/>
                <a:gd name="T89" fmla="*/ 334 h 885"/>
                <a:gd name="T90" fmla="*/ 36 w 949"/>
                <a:gd name="T91" fmla="*/ 313 h 885"/>
                <a:gd name="T92" fmla="*/ 31 w 949"/>
                <a:gd name="T93" fmla="*/ 289 h 885"/>
                <a:gd name="T94" fmla="*/ 31 w 949"/>
                <a:gd name="T95" fmla="*/ 264 h 885"/>
                <a:gd name="T96" fmla="*/ 34 w 949"/>
                <a:gd name="T97" fmla="*/ 225 h 885"/>
                <a:gd name="T98" fmla="*/ 21 w 949"/>
                <a:gd name="T99" fmla="*/ 184 h 885"/>
                <a:gd name="T100" fmla="*/ 4 w 949"/>
                <a:gd name="T101" fmla="*/ 143 h 885"/>
                <a:gd name="T102" fmla="*/ 3 w 949"/>
                <a:gd name="T103" fmla="*/ 91 h 8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9"/>
                <a:gd name="T157" fmla="*/ 0 h 885"/>
                <a:gd name="T158" fmla="*/ 949 w 949"/>
                <a:gd name="T159" fmla="*/ 885 h 8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9" h="885">
                  <a:moveTo>
                    <a:pt x="30" y="113"/>
                  </a:moveTo>
                  <a:lnTo>
                    <a:pt x="31" y="112"/>
                  </a:lnTo>
                  <a:lnTo>
                    <a:pt x="32" y="109"/>
                  </a:lnTo>
                  <a:lnTo>
                    <a:pt x="35" y="103"/>
                  </a:lnTo>
                  <a:lnTo>
                    <a:pt x="40" y="97"/>
                  </a:lnTo>
                  <a:lnTo>
                    <a:pt x="46" y="89"/>
                  </a:lnTo>
                  <a:lnTo>
                    <a:pt x="54" y="80"/>
                  </a:lnTo>
                  <a:lnTo>
                    <a:pt x="63" y="71"/>
                  </a:lnTo>
                  <a:lnTo>
                    <a:pt x="75" y="61"/>
                  </a:lnTo>
                  <a:lnTo>
                    <a:pt x="87" y="52"/>
                  </a:lnTo>
                  <a:lnTo>
                    <a:pt x="101" y="44"/>
                  </a:lnTo>
                  <a:lnTo>
                    <a:pt x="118" y="36"/>
                  </a:lnTo>
                  <a:lnTo>
                    <a:pt x="137" y="30"/>
                  </a:lnTo>
                  <a:lnTo>
                    <a:pt x="158" y="26"/>
                  </a:lnTo>
                  <a:lnTo>
                    <a:pt x="181" y="22"/>
                  </a:lnTo>
                  <a:lnTo>
                    <a:pt x="205" y="22"/>
                  </a:lnTo>
                  <a:lnTo>
                    <a:pt x="232" y="24"/>
                  </a:lnTo>
                  <a:lnTo>
                    <a:pt x="257" y="28"/>
                  </a:lnTo>
                  <a:lnTo>
                    <a:pt x="279" y="30"/>
                  </a:lnTo>
                  <a:lnTo>
                    <a:pt x="299" y="33"/>
                  </a:lnTo>
                  <a:lnTo>
                    <a:pt x="319" y="34"/>
                  </a:lnTo>
                  <a:lnTo>
                    <a:pt x="337" y="34"/>
                  </a:lnTo>
                  <a:lnTo>
                    <a:pt x="355" y="35"/>
                  </a:lnTo>
                  <a:lnTo>
                    <a:pt x="371" y="34"/>
                  </a:lnTo>
                  <a:lnTo>
                    <a:pt x="386" y="33"/>
                  </a:lnTo>
                  <a:lnTo>
                    <a:pt x="402" y="31"/>
                  </a:lnTo>
                  <a:lnTo>
                    <a:pt x="417" y="29"/>
                  </a:lnTo>
                  <a:lnTo>
                    <a:pt x="432" y="27"/>
                  </a:lnTo>
                  <a:lnTo>
                    <a:pt x="447" y="23"/>
                  </a:lnTo>
                  <a:lnTo>
                    <a:pt x="462" y="20"/>
                  </a:lnTo>
                  <a:lnTo>
                    <a:pt x="479" y="15"/>
                  </a:lnTo>
                  <a:lnTo>
                    <a:pt x="495" y="11"/>
                  </a:lnTo>
                  <a:lnTo>
                    <a:pt x="514" y="5"/>
                  </a:lnTo>
                  <a:lnTo>
                    <a:pt x="534" y="0"/>
                  </a:lnTo>
                  <a:lnTo>
                    <a:pt x="559" y="0"/>
                  </a:lnTo>
                  <a:lnTo>
                    <a:pt x="586" y="1"/>
                  </a:lnTo>
                  <a:lnTo>
                    <a:pt x="615" y="6"/>
                  </a:lnTo>
                  <a:lnTo>
                    <a:pt x="647" y="13"/>
                  </a:lnTo>
                  <a:lnTo>
                    <a:pt x="680" y="22"/>
                  </a:lnTo>
                  <a:lnTo>
                    <a:pt x="713" y="34"/>
                  </a:lnTo>
                  <a:lnTo>
                    <a:pt x="746" y="48"/>
                  </a:lnTo>
                  <a:lnTo>
                    <a:pt x="780" y="61"/>
                  </a:lnTo>
                  <a:lnTo>
                    <a:pt x="811" y="77"/>
                  </a:lnTo>
                  <a:lnTo>
                    <a:pt x="841" y="95"/>
                  </a:lnTo>
                  <a:lnTo>
                    <a:pt x="869" y="112"/>
                  </a:lnTo>
                  <a:lnTo>
                    <a:pt x="893" y="130"/>
                  </a:lnTo>
                  <a:lnTo>
                    <a:pt x="914" y="149"/>
                  </a:lnTo>
                  <a:lnTo>
                    <a:pt x="930" y="168"/>
                  </a:lnTo>
                  <a:lnTo>
                    <a:pt x="941" y="187"/>
                  </a:lnTo>
                  <a:lnTo>
                    <a:pt x="948" y="210"/>
                  </a:lnTo>
                  <a:lnTo>
                    <a:pt x="949" y="240"/>
                  </a:lnTo>
                  <a:lnTo>
                    <a:pt x="947" y="276"/>
                  </a:lnTo>
                  <a:lnTo>
                    <a:pt x="940" y="317"/>
                  </a:lnTo>
                  <a:lnTo>
                    <a:pt x="930" y="362"/>
                  </a:lnTo>
                  <a:lnTo>
                    <a:pt x="914" y="412"/>
                  </a:lnTo>
                  <a:lnTo>
                    <a:pt x="893" y="462"/>
                  </a:lnTo>
                  <a:lnTo>
                    <a:pt x="869" y="515"/>
                  </a:lnTo>
                  <a:lnTo>
                    <a:pt x="839" y="568"/>
                  </a:lnTo>
                  <a:lnTo>
                    <a:pt x="805" y="622"/>
                  </a:lnTo>
                  <a:lnTo>
                    <a:pt x="766" y="673"/>
                  </a:lnTo>
                  <a:lnTo>
                    <a:pt x="723" y="723"/>
                  </a:lnTo>
                  <a:lnTo>
                    <a:pt x="675" y="769"/>
                  </a:lnTo>
                  <a:lnTo>
                    <a:pt x="623" y="811"/>
                  </a:lnTo>
                  <a:lnTo>
                    <a:pt x="565" y="848"/>
                  </a:lnTo>
                  <a:lnTo>
                    <a:pt x="503" y="879"/>
                  </a:lnTo>
                  <a:lnTo>
                    <a:pt x="502" y="879"/>
                  </a:lnTo>
                  <a:lnTo>
                    <a:pt x="499" y="880"/>
                  </a:lnTo>
                  <a:lnTo>
                    <a:pt x="494" y="881"/>
                  </a:lnTo>
                  <a:lnTo>
                    <a:pt x="486" y="883"/>
                  </a:lnTo>
                  <a:lnTo>
                    <a:pt x="477" y="884"/>
                  </a:lnTo>
                  <a:lnTo>
                    <a:pt x="466" y="885"/>
                  </a:lnTo>
                  <a:lnTo>
                    <a:pt x="453" y="885"/>
                  </a:lnTo>
                  <a:lnTo>
                    <a:pt x="439" y="884"/>
                  </a:lnTo>
                  <a:lnTo>
                    <a:pt x="423" y="883"/>
                  </a:lnTo>
                  <a:lnTo>
                    <a:pt x="404" y="880"/>
                  </a:lnTo>
                  <a:lnTo>
                    <a:pt x="385" y="876"/>
                  </a:lnTo>
                  <a:lnTo>
                    <a:pt x="364" y="870"/>
                  </a:lnTo>
                  <a:lnTo>
                    <a:pt x="342" y="862"/>
                  </a:lnTo>
                  <a:lnTo>
                    <a:pt x="319" y="853"/>
                  </a:lnTo>
                  <a:lnTo>
                    <a:pt x="294" y="841"/>
                  </a:lnTo>
                  <a:lnTo>
                    <a:pt x="268" y="826"/>
                  </a:lnTo>
                  <a:lnTo>
                    <a:pt x="243" y="810"/>
                  </a:lnTo>
                  <a:lnTo>
                    <a:pt x="217" y="794"/>
                  </a:lnTo>
                  <a:lnTo>
                    <a:pt x="194" y="778"/>
                  </a:lnTo>
                  <a:lnTo>
                    <a:pt x="174" y="762"/>
                  </a:lnTo>
                  <a:lnTo>
                    <a:pt x="153" y="743"/>
                  </a:lnTo>
                  <a:lnTo>
                    <a:pt x="136" y="726"/>
                  </a:lnTo>
                  <a:lnTo>
                    <a:pt x="118" y="708"/>
                  </a:lnTo>
                  <a:lnTo>
                    <a:pt x="105" y="688"/>
                  </a:lnTo>
                  <a:lnTo>
                    <a:pt x="92" y="668"/>
                  </a:lnTo>
                  <a:lnTo>
                    <a:pt x="80" y="647"/>
                  </a:lnTo>
                  <a:lnTo>
                    <a:pt x="72" y="626"/>
                  </a:lnTo>
                  <a:lnTo>
                    <a:pt x="66" y="603"/>
                  </a:lnTo>
                  <a:lnTo>
                    <a:pt x="62" y="579"/>
                  </a:lnTo>
                  <a:lnTo>
                    <a:pt x="61" y="554"/>
                  </a:lnTo>
                  <a:lnTo>
                    <a:pt x="62" y="528"/>
                  </a:lnTo>
                  <a:lnTo>
                    <a:pt x="65" y="501"/>
                  </a:lnTo>
                  <a:lnTo>
                    <a:pt x="68" y="451"/>
                  </a:lnTo>
                  <a:lnTo>
                    <a:pt x="57" y="408"/>
                  </a:lnTo>
                  <a:lnTo>
                    <a:pt x="41" y="368"/>
                  </a:lnTo>
                  <a:lnTo>
                    <a:pt x="22" y="330"/>
                  </a:lnTo>
                  <a:lnTo>
                    <a:pt x="7" y="287"/>
                  </a:lnTo>
                  <a:lnTo>
                    <a:pt x="0" y="240"/>
                  </a:lnTo>
                  <a:lnTo>
                    <a:pt x="5" y="182"/>
                  </a:lnTo>
                  <a:lnTo>
                    <a:pt x="30" y="113"/>
                  </a:lnTo>
                  <a:close/>
                </a:path>
              </a:pathLst>
            </a:custGeom>
            <a:solidFill>
              <a:srgbClr val="DBE8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Freeform 30"/>
            <p:cNvSpPr>
              <a:spLocks/>
            </p:cNvSpPr>
            <p:nvPr/>
          </p:nvSpPr>
          <p:spPr bwMode="auto">
            <a:xfrm>
              <a:off x="1862" y="3253"/>
              <a:ext cx="457" cy="427"/>
            </a:xfrm>
            <a:custGeom>
              <a:avLst/>
              <a:gdLst>
                <a:gd name="T0" fmla="*/ 15 w 914"/>
                <a:gd name="T1" fmla="*/ 55 h 853"/>
                <a:gd name="T2" fmla="*/ 17 w 914"/>
                <a:gd name="T3" fmla="*/ 51 h 853"/>
                <a:gd name="T4" fmla="*/ 23 w 914"/>
                <a:gd name="T5" fmla="*/ 43 h 853"/>
                <a:gd name="T6" fmla="*/ 30 w 914"/>
                <a:gd name="T7" fmla="*/ 35 h 853"/>
                <a:gd name="T8" fmla="*/ 42 w 914"/>
                <a:gd name="T9" fmla="*/ 25 h 853"/>
                <a:gd name="T10" fmla="*/ 57 w 914"/>
                <a:gd name="T11" fmla="*/ 18 h 853"/>
                <a:gd name="T12" fmla="*/ 76 w 914"/>
                <a:gd name="T13" fmla="*/ 13 h 853"/>
                <a:gd name="T14" fmla="*/ 99 w 914"/>
                <a:gd name="T15" fmla="*/ 11 h 853"/>
                <a:gd name="T16" fmla="*/ 123 w 914"/>
                <a:gd name="T17" fmla="*/ 14 h 853"/>
                <a:gd name="T18" fmla="*/ 144 w 914"/>
                <a:gd name="T19" fmla="*/ 16 h 853"/>
                <a:gd name="T20" fmla="*/ 162 w 914"/>
                <a:gd name="T21" fmla="*/ 17 h 853"/>
                <a:gd name="T22" fmla="*/ 178 w 914"/>
                <a:gd name="T23" fmla="*/ 17 h 853"/>
                <a:gd name="T24" fmla="*/ 193 w 914"/>
                <a:gd name="T25" fmla="*/ 16 h 853"/>
                <a:gd name="T26" fmla="*/ 208 w 914"/>
                <a:gd name="T27" fmla="*/ 13 h 853"/>
                <a:gd name="T28" fmla="*/ 223 w 914"/>
                <a:gd name="T29" fmla="*/ 10 h 853"/>
                <a:gd name="T30" fmla="*/ 238 w 914"/>
                <a:gd name="T31" fmla="*/ 5 h 853"/>
                <a:gd name="T32" fmla="*/ 257 w 914"/>
                <a:gd name="T33" fmla="*/ 1 h 853"/>
                <a:gd name="T34" fmla="*/ 282 w 914"/>
                <a:gd name="T35" fmla="*/ 1 h 853"/>
                <a:gd name="T36" fmla="*/ 311 w 914"/>
                <a:gd name="T37" fmla="*/ 6 h 853"/>
                <a:gd name="T38" fmla="*/ 344 w 914"/>
                <a:gd name="T39" fmla="*/ 17 h 853"/>
                <a:gd name="T40" fmla="*/ 375 w 914"/>
                <a:gd name="T41" fmla="*/ 30 h 853"/>
                <a:gd name="T42" fmla="*/ 405 w 914"/>
                <a:gd name="T43" fmla="*/ 46 h 853"/>
                <a:gd name="T44" fmla="*/ 429 w 914"/>
                <a:gd name="T45" fmla="*/ 63 h 853"/>
                <a:gd name="T46" fmla="*/ 447 w 914"/>
                <a:gd name="T47" fmla="*/ 81 h 853"/>
                <a:gd name="T48" fmla="*/ 456 w 914"/>
                <a:gd name="T49" fmla="*/ 101 h 853"/>
                <a:gd name="T50" fmla="*/ 456 w 914"/>
                <a:gd name="T51" fmla="*/ 133 h 853"/>
                <a:gd name="T52" fmla="*/ 447 w 914"/>
                <a:gd name="T53" fmla="*/ 175 h 853"/>
                <a:gd name="T54" fmla="*/ 430 w 914"/>
                <a:gd name="T55" fmla="*/ 223 h 853"/>
                <a:gd name="T56" fmla="*/ 404 w 914"/>
                <a:gd name="T57" fmla="*/ 274 h 853"/>
                <a:gd name="T58" fmla="*/ 369 w 914"/>
                <a:gd name="T59" fmla="*/ 325 h 853"/>
                <a:gd name="T60" fmla="*/ 325 w 914"/>
                <a:gd name="T61" fmla="*/ 371 h 853"/>
                <a:gd name="T62" fmla="*/ 272 w 914"/>
                <a:gd name="T63" fmla="*/ 409 h 853"/>
                <a:gd name="T64" fmla="*/ 241 w 914"/>
                <a:gd name="T65" fmla="*/ 424 h 853"/>
                <a:gd name="T66" fmla="*/ 237 w 914"/>
                <a:gd name="T67" fmla="*/ 425 h 853"/>
                <a:gd name="T68" fmla="*/ 229 w 914"/>
                <a:gd name="T69" fmla="*/ 426 h 853"/>
                <a:gd name="T70" fmla="*/ 218 w 914"/>
                <a:gd name="T71" fmla="*/ 427 h 853"/>
                <a:gd name="T72" fmla="*/ 204 w 914"/>
                <a:gd name="T73" fmla="*/ 426 h 853"/>
                <a:gd name="T74" fmla="*/ 186 w 914"/>
                <a:gd name="T75" fmla="*/ 422 h 853"/>
                <a:gd name="T76" fmla="*/ 165 w 914"/>
                <a:gd name="T77" fmla="*/ 416 h 853"/>
                <a:gd name="T78" fmla="*/ 142 w 914"/>
                <a:gd name="T79" fmla="*/ 406 h 853"/>
                <a:gd name="T80" fmla="*/ 117 w 914"/>
                <a:gd name="T81" fmla="*/ 391 h 853"/>
                <a:gd name="T82" fmla="*/ 95 w 914"/>
                <a:gd name="T83" fmla="*/ 375 h 853"/>
                <a:gd name="T84" fmla="*/ 74 w 914"/>
                <a:gd name="T85" fmla="*/ 359 h 853"/>
                <a:gd name="T86" fmla="*/ 57 w 914"/>
                <a:gd name="T87" fmla="*/ 341 h 853"/>
                <a:gd name="T88" fmla="*/ 45 w 914"/>
                <a:gd name="T89" fmla="*/ 322 h 853"/>
                <a:gd name="T90" fmla="*/ 35 w 914"/>
                <a:gd name="T91" fmla="*/ 301 h 853"/>
                <a:gd name="T92" fmla="*/ 30 w 914"/>
                <a:gd name="T93" fmla="*/ 279 h 853"/>
                <a:gd name="T94" fmla="*/ 30 w 914"/>
                <a:gd name="T95" fmla="*/ 255 h 853"/>
                <a:gd name="T96" fmla="*/ 33 w 914"/>
                <a:gd name="T97" fmla="*/ 218 h 853"/>
                <a:gd name="T98" fmla="*/ 20 w 914"/>
                <a:gd name="T99" fmla="*/ 178 h 853"/>
                <a:gd name="T100" fmla="*/ 4 w 914"/>
                <a:gd name="T101" fmla="*/ 139 h 853"/>
                <a:gd name="T102" fmla="*/ 3 w 914"/>
                <a:gd name="T103" fmla="*/ 89 h 8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14"/>
                <a:gd name="T157" fmla="*/ 0 h 853"/>
                <a:gd name="T158" fmla="*/ 914 w 914"/>
                <a:gd name="T159" fmla="*/ 853 h 8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14" h="853">
                  <a:moveTo>
                    <a:pt x="29" y="110"/>
                  </a:moveTo>
                  <a:lnTo>
                    <a:pt x="30" y="109"/>
                  </a:lnTo>
                  <a:lnTo>
                    <a:pt x="31" y="106"/>
                  </a:lnTo>
                  <a:lnTo>
                    <a:pt x="34" y="101"/>
                  </a:lnTo>
                  <a:lnTo>
                    <a:pt x="39" y="94"/>
                  </a:lnTo>
                  <a:lnTo>
                    <a:pt x="45" y="86"/>
                  </a:lnTo>
                  <a:lnTo>
                    <a:pt x="52" y="78"/>
                  </a:lnTo>
                  <a:lnTo>
                    <a:pt x="61" y="69"/>
                  </a:lnTo>
                  <a:lnTo>
                    <a:pt x="71" y="60"/>
                  </a:lnTo>
                  <a:lnTo>
                    <a:pt x="84" y="50"/>
                  </a:lnTo>
                  <a:lnTo>
                    <a:pt x="98" y="42"/>
                  </a:lnTo>
                  <a:lnTo>
                    <a:pt x="114" y="35"/>
                  </a:lnTo>
                  <a:lnTo>
                    <a:pt x="131" y="30"/>
                  </a:lnTo>
                  <a:lnTo>
                    <a:pt x="152" y="25"/>
                  </a:lnTo>
                  <a:lnTo>
                    <a:pt x="174" y="22"/>
                  </a:lnTo>
                  <a:lnTo>
                    <a:pt x="197" y="22"/>
                  </a:lnTo>
                  <a:lnTo>
                    <a:pt x="223" y="24"/>
                  </a:lnTo>
                  <a:lnTo>
                    <a:pt x="246" y="27"/>
                  </a:lnTo>
                  <a:lnTo>
                    <a:pt x="268" y="30"/>
                  </a:lnTo>
                  <a:lnTo>
                    <a:pt x="288" y="32"/>
                  </a:lnTo>
                  <a:lnTo>
                    <a:pt x="306" y="33"/>
                  </a:lnTo>
                  <a:lnTo>
                    <a:pt x="324" y="33"/>
                  </a:lnTo>
                  <a:lnTo>
                    <a:pt x="341" y="34"/>
                  </a:lnTo>
                  <a:lnTo>
                    <a:pt x="356" y="33"/>
                  </a:lnTo>
                  <a:lnTo>
                    <a:pt x="371" y="32"/>
                  </a:lnTo>
                  <a:lnTo>
                    <a:pt x="386" y="31"/>
                  </a:lnTo>
                  <a:lnTo>
                    <a:pt x="401" y="29"/>
                  </a:lnTo>
                  <a:lnTo>
                    <a:pt x="415" y="26"/>
                  </a:lnTo>
                  <a:lnTo>
                    <a:pt x="430" y="23"/>
                  </a:lnTo>
                  <a:lnTo>
                    <a:pt x="445" y="19"/>
                  </a:lnTo>
                  <a:lnTo>
                    <a:pt x="461" y="15"/>
                  </a:lnTo>
                  <a:lnTo>
                    <a:pt x="477" y="10"/>
                  </a:lnTo>
                  <a:lnTo>
                    <a:pt x="494" y="4"/>
                  </a:lnTo>
                  <a:lnTo>
                    <a:pt x="514" y="1"/>
                  </a:lnTo>
                  <a:lnTo>
                    <a:pt x="538" y="0"/>
                  </a:lnTo>
                  <a:lnTo>
                    <a:pt x="563" y="1"/>
                  </a:lnTo>
                  <a:lnTo>
                    <a:pt x="592" y="5"/>
                  </a:lnTo>
                  <a:lnTo>
                    <a:pt x="622" y="12"/>
                  </a:lnTo>
                  <a:lnTo>
                    <a:pt x="654" y="22"/>
                  </a:lnTo>
                  <a:lnTo>
                    <a:pt x="687" y="33"/>
                  </a:lnTo>
                  <a:lnTo>
                    <a:pt x="719" y="46"/>
                  </a:lnTo>
                  <a:lnTo>
                    <a:pt x="750" y="60"/>
                  </a:lnTo>
                  <a:lnTo>
                    <a:pt x="780" y="75"/>
                  </a:lnTo>
                  <a:lnTo>
                    <a:pt x="809" y="91"/>
                  </a:lnTo>
                  <a:lnTo>
                    <a:pt x="835" y="108"/>
                  </a:lnTo>
                  <a:lnTo>
                    <a:pt x="858" y="126"/>
                  </a:lnTo>
                  <a:lnTo>
                    <a:pt x="878" y="145"/>
                  </a:lnTo>
                  <a:lnTo>
                    <a:pt x="893" y="162"/>
                  </a:lnTo>
                  <a:lnTo>
                    <a:pt x="904" y="181"/>
                  </a:lnTo>
                  <a:lnTo>
                    <a:pt x="911" y="202"/>
                  </a:lnTo>
                  <a:lnTo>
                    <a:pt x="914" y="231"/>
                  </a:lnTo>
                  <a:lnTo>
                    <a:pt x="911" y="266"/>
                  </a:lnTo>
                  <a:lnTo>
                    <a:pt x="904" y="305"/>
                  </a:lnTo>
                  <a:lnTo>
                    <a:pt x="894" y="349"/>
                  </a:lnTo>
                  <a:lnTo>
                    <a:pt x="879" y="396"/>
                  </a:lnTo>
                  <a:lnTo>
                    <a:pt x="859" y="446"/>
                  </a:lnTo>
                  <a:lnTo>
                    <a:pt x="835" y="496"/>
                  </a:lnTo>
                  <a:lnTo>
                    <a:pt x="808" y="548"/>
                  </a:lnTo>
                  <a:lnTo>
                    <a:pt x="774" y="600"/>
                  </a:lnTo>
                  <a:lnTo>
                    <a:pt x="737" y="649"/>
                  </a:lnTo>
                  <a:lnTo>
                    <a:pt x="696" y="697"/>
                  </a:lnTo>
                  <a:lnTo>
                    <a:pt x="650" y="742"/>
                  </a:lnTo>
                  <a:lnTo>
                    <a:pt x="599" y="782"/>
                  </a:lnTo>
                  <a:lnTo>
                    <a:pt x="544" y="818"/>
                  </a:lnTo>
                  <a:lnTo>
                    <a:pt x="484" y="848"/>
                  </a:lnTo>
                  <a:lnTo>
                    <a:pt x="483" y="848"/>
                  </a:lnTo>
                  <a:lnTo>
                    <a:pt x="479" y="849"/>
                  </a:lnTo>
                  <a:lnTo>
                    <a:pt x="475" y="850"/>
                  </a:lnTo>
                  <a:lnTo>
                    <a:pt x="468" y="851"/>
                  </a:lnTo>
                  <a:lnTo>
                    <a:pt x="458" y="852"/>
                  </a:lnTo>
                  <a:lnTo>
                    <a:pt x="448" y="853"/>
                  </a:lnTo>
                  <a:lnTo>
                    <a:pt x="435" y="853"/>
                  </a:lnTo>
                  <a:lnTo>
                    <a:pt x="422" y="852"/>
                  </a:lnTo>
                  <a:lnTo>
                    <a:pt x="407" y="851"/>
                  </a:lnTo>
                  <a:lnTo>
                    <a:pt x="389" y="849"/>
                  </a:lnTo>
                  <a:lnTo>
                    <a:pt x="371" y="844"/>
                  </a:lnTo>
                  <a:lnTo>
                    <a:pt x="351" y="838"/>
                  </a:lnTo>
                  <a:lnTo>
                    <a:pt x="329" y="831"/>
                  </a:lnTo>
                  <a:lnTo>
                    <a:pt x="307" y="822"/>
                  </a:lnTo>
                  <a:lnTo>
                    <a:pt x="283" y="811"/>
                  </a:lnTo>
                  <a:lnTo>
                    <a:pt x="259" y="797"/>
                  </a:lnTo>
                  <a:lnTo>
                    <a:pt x="234" y="782"/>
                  </a:lnTo>
                  <a:lnTo>
                    <a:pt x="211" y="766"/>
                  </a:lnTo>
                  <a:lnTo>
                    <a:pt x="189" y="750"/>
                  </a:lnTo>
                  <a:lnTo>
                    <a:pt x="168" y="733"/>
                  </a:lnTo>
                  <a:lnTo>
                    <a:pt x="148" y="717"/>
                  </a:lnTo>
                  <a:lnTo>
                    <a:pt x="131" y="700"/>
                  </a:lnTo>
                  <a:lnTo>
                    <a:pt x="115" y="682"/>
                  </a:lnTo>
                  <a:lnTo>
                    <a:pt x="101" y="663"/>
                  </a:lnTo>
                  <a:lnTo>
                    <a:pt x="89" y="644"/>
                  </a:lnTo>
                  <a:lnTo>
                    <a:pt x="78" y="624"/>
                  </a:lnTo>
                  <a:lnTo>
                    <a:pt x="70" y="602"/>
                  </a:lnTo>
                  <a:lnTo>
                    <a:pt x="64" y="581"/>
                  </a:lnTo>
                  <a:lnTo>
                    <a:pt x="60" y="558"/>
                  </a:lnTo>
                  <a:lnTo>
                    <a:pt x="59" y="534"/>
                  </a:lnTo>
                  <a:lnTo>
                    <a:pt x="60" y="510"/>
                  </a:lnTo>
                  <a:lnTo>
                    <a:pt x="63" y="484"/>
                  </a:lnTo>
                  <a:lnTo>
                    <a:pt x="65" y="435"/>
                  </a:lnTo>
                  <a:lnTo>
                    <a:pt x="56" y="394"/>
                  </a:lnTo>
                  <a:lnTo>
                    <a:pt x="40" y="356"/>
                  </a:lnTo>
                  <a:lnTo>
                    <a:pt x="22" y="318"/>
                  </a:lnTo>
                  <a:lnTo>
                    <a:pt x="7" y="277"/>
                  </a:lnTo>
                  <a:lnTo>
                    <a:pt x="0" y="232"/>
                  </a:lnTo>
                  <a:lnTo>
                    <a:pt x="6" y="177"/>
                  </a:lnTo>
                  <a:lnTo>
                    <a:pt x="29" y="110"/>
                  </a:lnTo>
                  <a:close/>
                </a:path>
              </a:pathLst>
            </a:custGeom>
            <a:solidFill>
              <a:srgbClr val="D1E0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Freeform 31"/>
            <p:cNvSpPr>
              <a:spLocks/>
            </p:cNvSpPr>
            <p:nvPr/>
          </p:nvSpPr>
          <p:spPr bwMode="auto">
            <a:xfrm>
              <a:off x="1870" y="3263"/>
              <a:ext cx="439" cy="411"/>
            </a:xfrm>
            <a:custGeom>
              <a:avLst/>
              <a:gdLst>
                <a:gd name="T0" fmla="*/ 15 w 877"/>
                <a:gd name="T1" fmla="*/ 52 h 822"/>
                <a:gd name="T2" fmla="*/ 17 w 877"/>
                <a:gd name="T3" fmla="*/ 49 h 822"/>
                <a:gd name="T4" fmla="*/ 22 w 877"/>
                <a:gd name="T5" fmla="*/ 42 h 822"/>
                <a:gd name="T6" fmla="*/ 30 w 877"/>
                <a:gd name="T7" fmla="*/ 34 h 822"/>
                <a:gd name="T8" fmla="*/ 41 w 877"/>
                <a:gd name="T9" fmla="*/ 25 h 822"/>
                <a:gd name="T10" fmla="*/ 56 w 877"/>
                <a:gd name="T11" fmla="*/ 18 h 822"/>
                <a:gd name="T12" fmla="*/ 73 w 877"/>
                <a:gd name="T13" fmla="*/ 13 h 822"/>
                <a:gd name="T14" fmla="*/ 95 w 877"/>
                <a:gd name="T15" fmla="*/ 11 h 822"/>
                <a:gd name="T16" fmla="*/ 119 w 877"/>
                <a:gd name="T17" fmla="*/ 13 h 822"/>
                <a:gd name="T18" fmla="*/ 139 w 877"/>
                <a:gd name="T19" fmla="*/ 15 h 822"/>
                <a:gd name="T20" fmla="*/ 156 w 877"/>
                <a:gd name="T21" fmla="*/ 17 h 822"/>
                <a:gd name="T22" fmla="*/ 171 w 877"/>
                <a:gd name="T23" fmla="*/ 17 h 822"/>
                <a:gd name="T24" fmla="*/ 186 w 877"/>
                <a:gd name="T25" fmla="*/ 15 h 822"/>
                <a:gd name="T26" fmla="*/ 200 w 877"/>
                <a:gd name="T27" fmla="*/ 13 h 822"/>
                <a:gd name="T28" fmla="*/ 214 w 877"/>
                <a:gd name="T29" fmla="*/ 10 h 822"/>
                <a:gd name="T30" fmla="*/ 230 w 877"/>
                <a:gd name="T31" fmla="*/ 5 h 822"/>
                <a:gd name="T32" fmla="*/ 247 w 877"/>
                <a:gd name="T33" fmla="*/ 0 h 822"/>
                <a:gd name="T34" fmla="*/ 271 w 877"/>
                <a:gd name="T35" fmla="*/ 1 h 822"/>
                <a:gd name="T36" fmla="*/ 299 w 877"/>
                <a:gd name="T37" fmla="*/ 6 h 822"/>
                <a:gd name="T38" fmla="*/ 330 w 877"/>
                <a:gd name="T39" fmla="*/ 15 h 822"/>
                <a:gd name="T40" fmla="*/ 360 w 877"/>
                <a:gd name="T41" fmla="*/ 29 h 822"/>
                <a:gd name="T42" fmla="*/ 389 w 877"/>
                <a:gd name="T43" fmla="*/ 44 h 822"/>
                <a:gd name="T44" fmla="*/ 412 w 877"/>
                <a:gd name="T45" fmla="*/ 60 h 822"/>
                <a:gd name="T46" fmla="*/ 429 w 877"/>
                <a:gd name="T47" fmla="*/ 79 h 822"/>
                <a:gd name="T48" fmla="*/ 438 w 877"/>
                <a:gd name="T49" fmla="*/ 98 h 822"/>
                <a:gd name="T50" fmla="*/ 438 w 877"/>
                <a:gd name="T51" fmla="*/ 128 h 822"/>
                <a:gd name="T52" fmla="*/ 429 w 877"/>
                <a:gd name="T53" fmla="*/ 169 h 822"/>
                <a:gd name="T54" fmla="*/ 413 w 877"/>
                <a:gd name="T55" fmla="*/ 215 h 822"/>
                <a:gd name="T56" fmla="*/ 388 w 877"/>
                <a:gd name="T57" fmla="*/ 264 h 822"/>
                <a:gd name="T58" fmla="*/ 355 w 877"/>
                <a:gd name="T59" fmla="*/ 313 h 822"/>
                <a:gd name="T60" fmla="*/ 313 w 877"/>
                <a:gd name="T61" fmla="*/ 357 h 822"/>
                <a:gd name="T62" fmla="*/ 262 w 877"/>
                <a:gd name="T63" fmla="*/ 394 h 822"/>
                <a:gd name="T64" fmla="*/ 232 w 877"/>
                <a:gd name="T65" fmla="*/ 408 h 822"/>
                <a:gd name="T66" fmla="*/ 228 w 877"/>
                <a:gd name="T67" fmla="*/ 409 h 822"/>
                <a:gd name="T68" fmla="*/ 221 w 877"/>
                <a:gd name="T69" fmla="*/ 410 h 822"/>
                <a:gd name="T70" fmla="*/ 210 w 877"/>
                <a:gd name="T71" fmla="*/ 411 h 822"/>
                <a:gd name="T72" fmla="*/ 196 w 877"/>
                <a:gd name="T73" fmla="*/ 410 h 822"/>
                <a:gd name="T74" fmla="*/ 179 w 877"/>
                <a:gd name="T75" fmla="*/ 406 h 822"/>
                <a:gd name="T76" fmla="*/ 159 w 877"/>
                <a:gd name="T77" fmla="*/ 401 h 822"/>
                <a:gd name="T78" fmla="*/ 137 w 877"/>
                <a:gd name="T79" fmla="*/ 391 h 822"/>
                <a:gd name="T80" fmla="*/ 113 w 877"/>
                <a:gd name="T81" fmla="*/ 376 h 822"/>
                <a:gd name="T82" fmla="*/ 91 w 877"/>
                <a:gd name="T83" fmla="*/ 362 h 822"/>
                <a:gd name="T84" fmla="*/ 72 w 877"/>
                <a:gd name="T85" fmla="*/ 345 h 822"/>
                <a:gd name="T86" fmla="*/ 56 w 877"/>
                <a:gd name="T87" fmla="*/ 328 h 822"/>
                <a:gd name="T88" fmla="*/ 43 w 877"/>
                <a:gd name="T89" fmla="*/ 310 h 822"/>
                <a:gd name="T90" fmla="*/ 34 w 877"/>
                <a:gd name="T91" fmla="*/ 290 h 822"/>
                <a:gd name="T92" fmla="*/ 30 w 877"/>
                <a:gd name="T93" fmla="*/ 269 h 822"/>
                <a:gd name="T94" fmla="*/ 29 w 877"/>
                <a:gd name="T95" fmla="*/ 245 h 822"/>
                <a:gd name="T96" fmla="*/ 32 w 877"/>
                <a:gd name="T97" fmla="*/ 209 h 822"/>
                <a:gd name="T98" fmla="*/ 20 w 877"/>
                <a:gd name="T99" fmla="*/ 171 h 822"/>
                <a:gd name="T100" fmla="*/ 4 w 877"/>
                <a:gd name="T101" fmla="*/ 134 h 822"/>
                <a:gd name="T102" fmla="*/ 3 w 877"/>
                <a:gd name="T103" fmla="*/ 86 h 8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77"/>
                <a:gd name="T157" fmla="*/ 0 h 822"/>
                <a:gd name="T158" fmla="*/ 877 w 877"/>
                <a:gd name="T159" fmla="*/ 822 h 8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77" h="822">
                  <a:moveTo>
                    <a:pt x="28" y="106"/>
                  </a:moveTo>
                  <a:lnTo>
                    <a:pt x="29" y="105"/>
                  </a:lnTo>
                  <a:lnTo>
                    <a:pt x="30" y="102"/>
                  </a:lnTo>
                  <a:lnTo>
                    <a:pt x="33" y="97"/>
                  </a:lnTo>
                  <a:lnTo>
                    <a:pt x="37" y="90"/>
                  </a:lnTo>
                  <a:lnTo>
                    <a:pt x="43" y="83"/>
                  </a:lnTo>
                  <a:lnTo>
                    <a:pt x="51" y="75"/>
                  </a:lnTo>
                  <a:lnTo>
                    <a:pt x="59" y="67"/>
                  </a:lnTo>
                  <a:lnTo>
                    <a:pt x="69" y="58"/>
                  </a:lnTo>
                  <a:lnTo>
                    <a:pt x="81" y="50"/>
                  </a:lnTo>
                  <a:lnTo>
                    <a:pt x="94" y="42"/>
                  </a:lnTo>
                  <a:lnTo>
                    <a:pt x="111" y="35"/>
                  </a:lnTo>
                  <a:lnTo>
                    <a:pt x="127" y="28"/>
                  </a:lnTo>
                  <a:lnTo>
                    <a:pt x="146" y="25"/>
                  </a:lnTo>
                  <a:lnTo>
                    <a:pt x="167" y="21"/>
                  </a:lnTo>
                  <a:lnTo>
                    <a:pt x="190" y="21"/>
                  </a:lnTo>
                  <a:lnTo>
                    <a:pt x="215" y="23"/>
                  </a:lnTo>
                  <a:lnTo>
                    <a:pt x="237" y="27"/>
                  </a:lnTo>
                  <a:lnTo>
                    <a:pt x="258" y="29"/>
                  </a:lnTo>
                  <a:lnTo>
                    <a:pt x="278" y="30"/>
                  </a:lnTo>
                  <a:lnTo>
                    <a:pt x="295" y="31"/>
                  </a:lnTo>
                  <a:lnTo>
                    <a:pt x="312" y="33"/>
                  </a:lnTo>
                  <a:lnTo>
                    <a:pt x="327" y="33"/>
                  </a:lnTo>
                  <a:lnTo>
                    <a:pt x="342" y="33"/>
                  </a:lnTo>
                  <a:lnTo>
                    <a:pt x="357" y="31"/>
                  </a:lnTo>
                  <a:lnTo>
                    <a:pt x="371" y="30"/>
                  </a:lnTo>
                  <a:lnTo>
                    <a:pt x="385" y="28"/>
                  </a:lnTo>
                  <a:lnTo>
                    <a:pt x="399" y="26"/>
                  </a:lnTo>
                  <a:lnTo>
                    <a:pt x="414" y="22"/>
                  </a:lnTo>
                  <a:lnTo>
                    <a:pt x="427" y="19"/>
                  </a:lnTo>
                  <a:lnTo>
                    <a:pt x="442" y="14"/>
                  </a:lnTo>
                  <a:lnTo>
                    <a:pt x="459" y="10"/>
                  </a:lnTo>
                  <a:lnTo>
                    <a:pt x="475" y="5"/>
                  </a:lnTo>
                  <a:lnTo>
                    <a:pt x="493" y="0"/>
                  </a:lnTo>
                  <a:lnTo>
                    <a:pt x="516" y="0"/>
                  </a:lnTo>
                  <a:lnTo>
                    <a:pt x="542" y="1"/>
                  </a:lnTo>
                  <a:lnTo>
                    <a:pt x="569" y="6"/>
                  </a:lnTo>
                  <a:lnTo>
                    <a:pt x="598" y="12"/>
                  </a:lnTo>
                  <a:lnTo>
                    <a:pt x="628" y="21"/>
                  </a:lnTo>
                  <a:lnTo>
                    <a:pt x="659" y="31"/>
                  </a:lnTo>
                  <a:lnTo>
                    <a:pt x="690" y="44"/>
                  </a:lnTo>
                  <a:lnTo>
                    <a:pt x="720" y="58"/>
                  </a:lnTo>
                  <a:lnTo>
                    <a:pt x="749" y="72"/>
                  </a:lnTo>
                  <a:lnTo>
                    <a:pt x="777" y="88"/>
                  </a:lnTo>
                  <a:lnTo>
                    <a:pt x="802" y="105"/>
                  </a:lnTo>
                  <a:lnTo>
                    <a:pt x="824" y="121"/>
                  </a:lnTo>
                  <a:lnTo>
                    <a:pt x="843" y="140"/>
                  </a:lnTo>
                  <a:lnTo>
                    <a:pt x="858" y="157"/>
                  </a:lnTo>
                  <a:lnTo>
                    <a:pt x="869" y="174"/>
                  </a:lnTo>
                  <a:lnTo>
                    <a:pt x="875" y="195"/>
                  </a:lnTo>
                  <a:lnTo>
                    <a:pt x="877" y="223"/>
                  </a:lnTo>
                  <a:lnTo>
                    <a:pt x="875" y="256"/>
                  </a:lnTo>
                  <a:lnTo>
                    <a:pt x="869" y="294"/>
                  </a:lnTo>
                  <a:lnTo>
                    <a:pt x="858" y="337"/>
                  </a:lnTo>
                  <a:lnTo>
                    <a:pt x="843" y="382"/>
                  </a:lnTo>
                  <a:lnTo>
                    <a:pt x="825" y="430"/>
                  </a:lnTo>
                  <a:lnTo>
                    <a:pt x="802" y="478"/>
                  </a:lnTo>
                  <a:lnTo>
                    <a:pt x="776" y="528"/>
                  </a:lnTo>
                  <a:lnTo>
                    <a:pt x="744" y="577"/>
                  </a:lnTo>
                  <a:lnTo>
                    <a:pt x="709" y="626"/>
                  </a:lnTo>
                  <a:lnTo>
                    <a:pt x="668" y="671"/>
                  </a:lnTo>
                  <a:lnTo>
                    <a:pt x="625" y="714"/>
                  </a:lnTo>
                  <a:lnTo>
                    <a:pt x="576" y="752"/>
                  </a:lnTo>
                  <a:lnTo>
                    <a:pt x="523" y="787"/>
                  </a:lnTo>
                  <a:lnTo>
                    <a:pt x="466" y="816"/>
                  </a:lnTo>
                  <a:lnTo>
                    <a:pt x="464" y="816"/>
                  </a:lnTo>
                  <a:lnTo>
                    <a:pt x="462" y="817"/>
                  </a:lnTo>
                  <a:lnTo>
                    <a:pt x="456" y="818"/>
                  </a:lnTo>
                  <a:lnTo>
                    <a:pt x="451" y="819"/>
                  </a:lnTo>
                  <a:lnTo>
                    <a:pt x="441" y="820"/>
                  </a:lnTo>
                  <a:lnTo>
                    <a:pt x="431" y="820"/>
                  </a:lnTo>
                  <a:lnTo>
                    <a:pt x="419" y="822"/>
                  </a:lnTo>
                  <a:lnTo>
                    <a:pt x="406" y="820"/>
                  </a:lnTo>
                  <a:lnTo>
                    <a:pt x="391" y="819"/>
                  </a:lnTo>
                  <a:lnTo>
                    <a:pt x="374" y="817"/>
                  </a:lnTo>
                  <a:lnTo>
                    <a:pt x="357" y="812"/>
                  </a:lnTo>
                  <a:lnTo>
                    <a:pt x="338" y="808"/>
                  </a:lnTo>
                  <a:lnTo>
                    <a:pt x="317" y="801"/>
                  </a:lnTo>
                  <a:lnTo>
                    <a:pt x="296" y="792"/>
                  </a:lnTo>
                  <a:lnTo>
                    <a:pt x="273" y="781"/>
                  </a:lnTo>
                  <a:lnTo>
                    <a:pt x="249" y="767"/>
                  </a:lnTo>
                  <a:lnTo>
                    <a:pt x="225" y="752"/>
                  </a:lnTo>
                  <a:lnTo>
                    <a:pt x="203" y="738"/>
                  </a:lnTo>
                  <a:lnTo>
                    <a:pt x="181" y="723"/>
                  </a:lnTo>
                  <a:lnTo>
                    <a:pt x="161" y="706"/>
                  </a:lnTo>
                  <a:lnTo>
                    <a:pt x="143" y="690"/>
                  </a:lnTo>
                  <a:lnTo>
                    <a:pt x="126" y="673"/>
                  </a:lnTo>
                  <a:lnTo>
                    <a:pt x="111" y="656"/>
                  </a:lnTo>
                  <a:lnTo>
                    <a:pt x="97" y="638"/>
                  </a:lnTo>
                  <a:lnTo>
                    <a:pt x="85" y="620"/>
                  </a:lnTo>
                  <a:lnTo>
                    <a:pt x="76" y="600"/>
                  </a:lnTo>
                  <a:lnTo>
                    <a:pt x="68" y="580"/>
                  </a:lnTo>
                  <a:lnTo>
                    <a:pt x="62" y="559"/>
                  </a:lnTo>
                  <a:lnTo>
                    <a:pt x="59" y="537"/>
                  </a:lnTo>
                  <a:lnTo>
                    <a:pt x="56" y="514"/>
                  </a:lnTo>
                  <a:lnTo>
                    <a:pt x="58" y="491"/>
                  </a:lnTo>
                  <a:lnTo>
                    <a:pt x="61" y="466"/>
                  </a:lnTo>
                  <a:lnTo>
                    <a:pt x="63" y="418"/>
                  </a:lnTo>
                  <a:lnTo>
                    <a:pt x="54" y="379"/>
                  </a:lnTo>
                  <a:lnTo>
                    <a:pt x="39" y="342"/>
                  </a:lnTo>
                  <a:lnTo>
                    <a:pt x="22" y="307"/>
                  </a:lnTo>
                  <a:lnTo>
                    <a:pt x="7" y="268"/>
                  </a:lnTo>
                  <a:lnTo>
                    <a:pt x="0" y="224"/>
                  </a:lnTo>
                  <a:lnTo>
                    <a:pt x="6" y="171"/>
                  </a:lnTo>
                  <a:lnTo>
                    <a:pt x="28" y="106"/>
                  </a:lnTo>
                  <a:close/>
                </a:path>
              </a:pathLst>
            </a:custGeom>
            <a:solidFill>
              <a:srgbClr val="C4D8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Freeform 32"/>
            <p:cNvSpPr>
              <a:spLocks/>
            </p:cNvSpPr>
            <p:nvPr/>
          </p:nvSpPr>
          <p:spPr bwMode="auto">
            <a:xfrm>
              <a:off x="1879" y="3272"/>
              <a:ext cx="420" cy="395"/>
            </a:xfrm>
            <a:custGeom>
              <a:avLst/>
              <a:gdLst>
                <a:gd name="T0" fmla="*/ 14 w 840"/>
                <a:gd name="T1" fmla="*/ 49 h 789"/>
                <a:gd name="T2" fmla="*/ 24 w 840"/>
                <a:gd name="T3" fmla="*/ 36 h 789"/>
                <a:gd name="T4" fmla="*/ 45 w 840"/>
                <a:gd name="T5" fmla="*/ 20 h 789"/>
                <a:gd name="T6" fmla="*/ 80 w 840"/>
                <a:gd name="T7" fmla="*/ 11 h 789"/>
                <a:gd name="T8" fmla="*/ 113 w 840"/>
                <a:gd name="T9" fmla="*/ 13 h 789"/>
                <a:gd name="T10" fmla="*/ 133 w 840"/>
                <a:gd name="T11" fmla="*/ 16 h 789"/>
                <a:gd name="T12" fmla="*/ 149 w 840"/>
                <a:gd name="T13" fmla="*/ 16 h 789"/>
                <a:gd name="T14" fmla="*/ 164 w 840"/>
                <a:gd name="T15" fmla="*/ 16 h 789"/>
                <a:gd name="T16" fmla="*/ 178 w 840"/>
                <a:gd name="T17" fmla="*/ 15 h 789"/>
                <a:gd name="T18" fmla="*/ 191 w 840"/>
                <a:gd name="T19" fmla="*/ 13 h 789"/>
                <a:gd name="T20" fmla="*/ 205 w 840"/>
                <a:gd name="T21" fmla="*/ 9 h 789"/>
                <a:gd name="T22" fmla="*/ 219 w 840"/>
                <a:gd name="T23" fmla="*/ 5 h 789"/>
                <a:gd name="T24" fmla="*/ 236 w 840"/>
                <a:gd name="T25" fmla="*/ 1 h 789"/>
                <a:gd name="T26" fmla="*/ 259 w 840"/>
                <a:gd name="T27" fmla="*/ 1 h 789"/>
                <a:gd name="T28" fmla="*/ 287 w 840"/>
                <a:gd name="T29" fmla="*/ 6 h 789"/>
                <a:gd name="T30" fmla="*/ 316 w 840"/>
                <a:gd name="T31" fmla="*/ 16 h 789"/>
                <a:gd name="T32" fmla="*/ 345 w 840"/>
                <a:gd name="T33" fmla="*/ 28 h 789"/>
                <a:gd name="T34" fmla="*/ 372 w 840"/>
                <a:gd name="T35" fmla="*/ 43 h 789"/>
                <a:gd name="T36" fmla="*/ 395 w 840"/>
                <a:gd name="T37" fmla="*/ 59 h 789"/>
                <a:gd name="T38" fmla="*/ 411 w 840"/>
                <a:gd name="T39" fmla="*/ 76 h 789"/>
                <a:gd name="T40" fmla="*/ 419 w 840"/>
                <a:gd name="T41" fmla="*/ 94 h 789"/>
                <a:gd name="T42" fmla="*/ 419 w 840"/>
                <a:gd name="T43" fmla="*/ 123 h 789"/>
                <a:gd name="T44" fmla="*/ 411 w 840"/>
                <a:gd name="T45" fmla="*/ 162 h 789"/>
                <a:gd name="T46" fmla="*/ 396 w 840"/>
                <a:gd name="T47" fmla="*/ 207 h 789"/>
                <a:gd name="T48" fmla="*/ 371 w 840"/>
                <a:gd name="T49" fmla="*/ 254 h 789"/>
                <a:gd name="T50" fmla="*/ 339 w 840"/>
                <a:gd name="T51" fmla="*/ 301 h 789"/>
                <a:gd name="T52" fmla="*/ 299 w 840"/>
                <a:gd name="T53" fmla="*/ 343 h 789"/>
                <a:gd name="T54" fmla="*/ 250 w 840"/>
                <a:gd name="T55" fmla="*/ 379 h 789"/>
                <a:gd name="T56" fmla="*/ 222 w 840"/>
                <a:gd name="T57" fmla="*/ 392 h 789"/>
                <a:gd name="T58" fmla="*/ 218 w 840"/>
                <a:gd name="T59" fmla="*/ 393 h 789"/>
                <a:gd name="T60" fmla="*/ 211 w 840"/>
                <a:gd name="T61" fmla="*/ 395 h 789"/>
                <a:gd name="T62" fmla="*/ 201 w 840"/>
                <a:gd name="T63" fmla="*/ 395 h 789"/>
                <a:gd name="T64" fmla="*/ 187 w 840"/>
                <a:gd name="T65" fmla="*/ 394 h 789"/>
                <a:gd name="T66" fmla="*/ 171 w 840"/>
                <a:gd name="T67" fmla="*/ 391 h 789"/>
                <a:gd name="T68" fmla="*/ 152 w 840"/>
                <a:gd name="T69" fmla="*/ 385 h 789"/>
                <a:gd name="T70" fmla="*/ 131 w 840"/>
                <a:gd name="T71" fmla="*/ 376 h 789"/>
                <a:gd name="T72" fmla="*/ 107 w 840"/>
                <a:gd name="T73" fmla="*/ 362 h 789"/>
                <a:gd name="T74" fmla="*/ 87 w 840"/>
                <a:gd name="T75" fmla="*/ 347 h 789"/>
                <a:gd name="T76" fmla="*/ 68 w 840"/>
                <a:gd name="T77" fmla="*/ 332 h 789"/>
                <a:gd name="T78" fmla="*/ 53 w 840"/>
                <a:gd name="T79" fmla="*/ 316 h 789"/>
                <a:gd name="T80" fmla="*/ 41 w 840"/>
                <a:gd name="T81" fmla="*/ 298 h 789"/>
                <a:gd name="T82" fmla="*/ 33 w 840"/>
                <a:gd name="T83" fmla="*/ 279 h 789"/>
                <a:gd name="T84" fmla="*/ 28 w 840"/>
                <a:gd name="T85" fmla="*/ 259 h 789"/>
                <a:gd name="T86" fmla="*/ 27 w 840"/>
                <a:gd name="T87" fmla="*/ 236 h 789"/>
                <a:gd name="T88" fmla="*/ 30 w 840"/>
                <a:gd name="T89" fmla="*/ 202 h 789"/>
                <a:gd name="T90" fmla="*/ 18 w 840"/>
                <a:gd name="T91" fmla="*/ 165 h 789"/>
                <a:gd name="T92" fmla="*/ 3 w 840"/>
                <a:gd name="T93" fmla="*/ 129 h 789"/>
                <a:gd name="T94" fmla="*/ 3 w 840"/>
                <a:gd name="T95" fmla="*/ 82 h 78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40"/>
                <a:gd name="T145" fmla="*/ 0 h 789"/>
                <a:gd name="T146" fmla="*/ 840 w 840"/>
                <a:gd name="T147" fmla="*/ 789 h 78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40" h="789">
                  <a:moveTo>
                    <a:pt x="26" y="102"/>
                  </a:moveTo>
                  <a:lnTo>
                    <a:pt x="28" y="98"/>
                  </a:lnTo>
                  <a:lnTo>
                    <a:pt x="35" y="87"/>
                  </a:lnTo>
                  <a:lnTo>
                    <a:pt x="47" y="72"/>
                  </a:lnTo>
                  <a:lnTo>
                    <a:pt x="66" y="56"/>
                  </a:lnTo>
                  <a:lnTo>
                    <a:pt x="90" y="40"/>
                  </a:lnTo>
                  <a:lnTo>
                    <a:pt x="121" y="27"/>
                  </a:lnTo>
                  <a:lnTo>
                    <a:pt x="159" y="22"/>
                  </a:lnTo>
                  <a:lnTo>
                    <a:pt x="205" y="24"/>
                  </a:lnTo>
                  <a:lnTo>
                    <a:pt x="227" y="26"/>
                  </a:lnTo>
                  <a:lnTo>
                    <a:pt x="247" y="29"/>
                  </a:lnTo>
                  <a:lnTo>
                    <a:pt x="265" y="31"/>
                  </a:lnTo>
                  <a:lnTo>
                    <a:pt x="283" y="32"/>
                  </a:lnTo>
                  <a:lnTo>
                    <a:pt x="298" y="32"/>
                  </a:lnTo>
                  <a:lnTo>
                    <a:pt x="314" y="32"/>
                  </a:lnTo>
                  <a:lnTo>
                    <a:pt x="327" y="32"/>
                  </a:lnTo>
                  <a:lnTo>
                    <a:pt x="341" y="31"/>
                  </a:lnTo>
                  <a:lnTo>
                    <a:pt x="355" y="30"/>
                  </a:lnTo>
                  <a:lnTo>
                    <a:pt x="368" y="27"/>
                  </a:lnTo>
                  <a:lnTo>
                    <a:pt x="382" y="25"/>
                  </a:lnTo>
                  <a:lnTo>
                    <a:pt x="395" y="22"/>
                  </a:lnTo>
                  <a:lnTo>
                    <a:pt x="409" y="18"/>
                  </a:lnTo>
                  <a:lnTo>
                    <a:pt x="423" y="14"/>
                  </a:lnTo>
                  <a:lnTo>
                    <a:pt x="438" y="9"/>
                  </a:lnTo>
                  <a:lnTo>
                    <a:pt x="454" y="4"/>
                  </a:lnTo>
                  <a:lnTo>
                    <a:pt x="473" y="1"/>
                  </a:lnTo>
                  <a:lnTo>
                    <a:pt x="493" y="0"/>
                  </a:lnTo>
                  <a:lnTo>
                    <a:pt x="518" y="2"/>
                  </a:lnTo>
                  <a:lnTo>
                    <a:pt x="544" y="6"/>
                  </a:lnTo>
                  <a:lnTo>
                    <a:pt x="573" y="12"/>
                  </a:lnTo>
                  <a:lnTo>
                    <a:pt x="602" y="20"/>
                  </a:lnTo>
                  <a:lnTo>
                    <a:pt x="631" y="31"/>
                  </a:lnTo>
                  <a:lnTo>
                    <a:pt x="661" y="42"/>
                  </a:lnTo>
                  <a:lnTo>
                    <a:pt x="689" y="56"/>
                  </a:lnTo>
                  <a:lnTo>
                    <a:pt x="717" y="70"/>
                  </a:lnTo>
                  <a:lnTo>
                    <a:pt x="744" y="85"/>
                  </a:lnTo>
                  <a:lnTo>
                    <a:pt x="768" y="101"/>
                  </a:lnTo>
                  <a:lnTo>
                    <a:pt x="790" y="117"/>
                  </a:lnTo>
                  <a:lnTo>
                    <a:pt x="808" y="135"/>
                  </a:lnTo>
                  <a:lnTo>
                    <a:pt x="822" y="151"/>
                  </a:lnTo>
                  <a:lnTo>
                    <a:pt x="832" y="168"/>
                  </a:lnTo>
                  <a:lnTo>
                    <a:pt x="838" y="188"/>
                  </a:lnTo>
                  <a:lnTo>
                    <a:pt x="840" y="214"/>
                  </a:lnTo>
                  <a:lnTo>
                    <a:pt x="838" y="246"/>
                  </a:lnTo>
                  <a:lnTo>
                    <a:pt x="832" y="283"/>
                  </a:lnTo>
                  <a:lnTo>
                    <a:pt x="822" y="323"/>
                  </a:lnTo>
                  <a:lnTo>
                    <a:pt x="808" y="367"/>
                  </a:lnTo>
                  <a:lnTo>
                    <a:pt x="791" y="413"/>
                  </a:lnTo>
                  <a:lnTo>
                    <a:pt x="769" y="460"/>
                  </a:lnTo>
                  <a:lnTo>
                    <a:pt x="742" y="508"/>
                  </a:lnTo>
                  <a:lnTo>
                    <a:pt x="712" y="555"/>
                  </a:lnTo>
                  <a:lnTo>
                    <a:pt x="678" y="601"/>
                  </a:lnTo>
                  <a:lnTo>
                    <a:pt x="640" y="646"/>
                  </a:lnTo>
                  <a:lnTo>
                    <a:pt x="597" y="686"/>
                  </a:lnTo>
                  <a:lnTo>
                    <a:pt x="551" y="724"/>
                  </a:lnTo>
                  <a:lnTo>
                    <a:pt x="500" y="757"/>
                  </a:lnTo>
                  <a:lnTo>
                    <a:pt x="445" y="784"/>
                  </a:lnTo>
                  <a:lnTo>
                    <a:pt x="444" y="784"/>
                  </a:lnTo>
                  <a:lnTo>
                    <a:pt x="442" y="785"/>
                  </a:lnTo>
                  <a:lnTo>
                    <a:pt x="437" y="786"/>
                  </a:lnTo>
                  <a:lnTo>
                    <a:pt x="430" y="788"/>
                  </a:lnTo>
                  <a:lnTo>
                    <a:pt x="422" y="789"/>
                  </a:lnTo>
                  <a:lnTo>
                    <a:pt x="413" y="789"/>
                  </a:lnTo>
                  <a:lnTo>
                    <a:pt x="401" y="789"/>
                  </a:lnTo>
                  <a:lnTo>
                    <a:pt x="389" y="789"/>
                  </a:lnTo>
                  <a:lnTo>
                    <a:pt x="374" y="788"/>
                  </a:lnTo>
                  <a:lnTo>
                    <a:pt x="357" y="785"/>
                  </a:lnTo>
                  <a:lnTo>
                    <a:pt x="341" y="782"/>
                  </a:lnTo>
                  <a:lnTo>
                    <a:pt x="323" y="776"/>
                  </a:lnTo>
                  <a:lnTo>
                    <a:pt x="303" y="769"/>
                  </a:lnTo>
                  <a:lnTo>
                    <a:pt x="283" y="761"/>
                  </a:lnTo>
                  <a:lnTo>
                    <a:pt x="261" y="751"/>
                  </a:lnTo>
                  <a:lnTo>
                    <a:pt x="238" y="738"/>
                  </a:lnTo>
                  <a:lnTo>
                    <a:pt x="215" y="724"/>
                  </a:lnTo>
                  <a:lnTo>
                    <a:pt x="193" y="709"/>
                  </a:lnTo>
                  <a:lnTo>
                    <a:pt x="173" y="694"/>
                  </a:lnTo>
                  <a:lnTo>
                    <a:pt x="153" y="679"/>
                  </a:lnTo>
                  <a:lnTo>
                    <a:pt x="136" y="664"/>
                  </a:lnTo>
                  <a:lnTo>
                    <a:pt x="120" y="648"/>
                  </a:lnTo>
                  <a:lnTo>
                    <a:pt x="105" y="631"/>
                  </a:lnTo>
                  <a:lnTo>
                    <a:pt x="92" y="614"/>
                  </a:lnTo>
                  <a:lnTo>
                    <a:pt x="81" y="596"/>
                  </a:lnTo>
                  <a:lnTo>
                    <a:pt x="72" y="578"/>
                  </a:lnTo>
                  <a:lnTo>
                    <a:pt x="65" y="558"/>
                  </a:lnTo>
                  <a:lnTo>
                    <a:pt x="59" y="538"/>
                  </a:lnTo>
                  <a:lnTo>
                    <a:pt x="56" y="517"/>
                  </a:lnTo>
                  <a:lnTo>
                    <a:pt x="54" y="495"/>
                  </a:lnTo>
                  <a:lnTo>
                    <a:pt x="54" y="472"/>
                  </a:lnTo>
                  <a:lnTo>
                    <a:pt x="58" y="448"/>
                  </a:lnTo>
                  <a:lnTo>
                    <a:pt x="60" y="403"/>
                  </a:lnTo>
                  <a:lnTo>
                    <a:pt x="51" y="365"/>
                  </a:lnTo>
                  <a:lnTo>
                    <a:pt x="36" y="329"/>
                  </a:lnTo>
                  <a:lnTo>
                    <a:pt x="20" y="295"/>
                  </a:lnTo>
                  <a:lnTo>
                    <a:pt x="6" y="258"/>
                  </a:lnTo>
                  <a:lnTo>
                    <a:pt x="0" y="215"/>
                  </a:lnTo>
                  <a:lnTo>
                    <a:pt x="5" y="164"/>
                  </a:lnTo>
                  <a:lnTo>
                    <a:pt x="26" y="102"/>
                  </a:lnTo>
                  <a:close/>
                </a:path>
              </a:pathLst>
            </a:custGeom>
            <a:solidFill>
              <a:srgbClr val="BAD3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4" name="Freeform 33"/>
            <p:cNvSpPr>
              <a:spLocks/>
            </p:cNvSpPr>
            <p:nvPr/>
          </p:nvSpPr>
          <p:spPr bwMode="auto">
            <a:xfrm>
              <a:off x="1887" y="3282"/>
              <a:ext cx="402" cy="379"/>
            </a:xfrm>
            <a:custGeom>
              <a:avLst/>
              <a:gdLst>
                <a:gd name="T0" fmla="*/ 14 w 804"/>
                <a:gd name="T1" fmla="*/ 48 h 757"/>
                <a:gd name="T2" fmla="*/ 23 w 804"/>
                <a:gd name="T3" fmla="*/ 36 h 757"/>
                <a:gd name="T4" fmla="*/ 44 w 804"/>
                <a:gd name="T5" fmla="*/ 20 h 757"/>
                <a:gd name="T6" fmla="*/ 77 w 804"/>
                <a:gd name="T7" fmla="*/ 11 h 757"/>
                <a:gd name="T8" fmla="*/ 109 w 804"/>
                <a:gd name="T9" fmla="*/ 13 h 757"/>
                <a:gd name="T10" fmla="*/ 127 w 804"/>
                <a:gd name="T11" fmla="*/ 15 h 757"/>
                <a:gd name="T12" fmla="*/ 143 w 804"/>
                <a:gd name="T13" fmla="*/ 16 h 757"/>
                <a:gd name="T14" fmla="*/ 157 w 804"/>
                <a:gd name="T15" fmla="*/ 16 h 757"/>
                <a:gd name="T16" fmla="*/ 170 w 804"/>
                <a:gd name="T17" fmla="*/ 15 h 757"/>
                <a:gd name="T18" fmla="*/ 183 w 804"/>
                <a:gd name="T19" fmla="*/ 13 h 757"/>
                <a:gd name="T20" fmla="*/ 196 w 804"/>
                <a:gd name="T21" fmla="*/ 10 h 757"/>
                <a:gd name="T22" fmla="*/ 210 w 804"/>
                <a:gd name="T23" fmla="*/ 5 h 757"/>
                <a:gd name="T24" fmla="*/ 226 w 804"/>
                <a:gd name="T25" fmla="*/ 1 h 757"/>
                <a:gd name="T26" fmla="*/ 248 w 804"/>
                <a:gd name="T27" fmla="*/ 2 h 757"/>
                <a:gd name="T28" fmla="*/ 274 w 804"/>
                <a:gd name="T29" fmla="*/ 6 h 757"/>
                <a:gd name="T30" fmla="*/ 302 w 804"/>
                <a:gd name="T31" fmla="*/ 15 h 757"/>
                <a:gd name="T32" fmla="*/ 330 w 804"/>
                <a:gd name="T33" fmla="*/ 27 h 757"/>
                <a:gd name="T34" fmla="*/ 356 w 804"/>
                <a:gd name="T35" fmla="*/ 41 h 757"/>
                <a:gd name="T36" fmla="*/ 378 w 804"/>
                <a:gd name="T37" fmla="*/ 57 h 757"/>
                <a:gd name="T38" fmla="*/ 393 w 804"/>
                <a:gd name="T39" fmla="*/ 73 h 757"/>
                <a:gd name="T40" fmla="*/ 401 w 804"/>
                <a:gd name="T41" fmla="*/ 91 h 757"/>
                <a:gd name="T42" fmla="*/ 401 w 804"/>
                <a:gd name="T43" fmla="*/ 118 h 757"/>
                <a:gd name="T44" fmla="*/ 393 w 804"/>
                <a:gd name="T45" fmla="*/ 156 h 757"/>
                <a:gd name="T46" fmla="*/ 378 w 804"/>
                <a:gd name="T47" fmla="*/ 199 h 757"/>
                <a:gd name="T48" fmla="*/ 355 w 804"/>
                <a:gd name="T49" fmla="*/ 244 h 757"/>
                <a:gd name="T50" fmla="*/ 325 w 804"/>
                <a:gd name="T51" fmla="*/ 289 h 757"/>
                <a:gd name="T52" fmla="*/ 286 w 804"/>
                <a:gd name="T53" fmla="*/ 330 h 757"/>
                <a:gd name="T54" fmla="*/ 240 w 804"/>
                <a:gd name="T55" fmla="*/ 363 h 757"/>
                <a:gd name="T56" fmla="*/ 213 w 804"/>
                <a:gd name="T57" fmla="*/ 376 h 757"/>
                <a:gd name="T58" fmla="*/ 209 w 804"/>
                <a:gd name="T59" fmla="*/ 378 h 757"/>
                <a:gd name="T60" fmla="*/ 202 w 804"/>
                <a:gd name="T61" fmla="*/ 379 h 757"/>
                <a:gd name="T62" fmla="*/ 192 w 804"/>
                <a:gd name="T63" fmla="*/ 379 h 757"/>
                <a:gd name="T64" fmla="*/ 180 w 804"/>
                <a:gd name="T65" fmla="*/ 378 h 757"/>
                <a:gd name="T66" fmla="*/ 164 w 804"/>
                <a:gd name="T67" fmla="*/ 375 h 757"/>
                <a:gd name="T68" fmla="*/ 146 w 804"/>
                <a:gd name="T69" fmla="*/ 370 h 757"/>
                <a:gd name="T70" fmla="*/ 125 w 804"/>
                <a:gd name="T71" fmla="*/ 360 h 757"/>
                <a:gd name="T72" fmla="*/ 103 w 804"/>
                <a:gd name="T73" fmla="*/ 347 h 757"/>
                <a:gd name="T74" fmla="*/ 83 w 804"/>
                <a:gd name="T75" fmla="*/ 333 h 757"/>
                <a:gd name="T76" fmla="*/ 66 w 804"/>
                <a:gd name="T77" fmla="*/ 319 h 757"/>
                <a:gd name="T78" fmla="*/ 51 w 804"/>
                <a:gd name="T79" fmla="*/ 303 h 757"/>
                <a:gd name="T80" fmla="*/ 40 w 804"/>
                <a:gd name="T81" fmla="*/ 286 h 757"/>
                <a:gd name="T82" fmla="*/ 31 w 804"/>
                <a:gd name="T83" fmla="*/ 268 h 757"/>
                <a:gd name="T84" fmla="*/ 27 w 804"/>
                <a:gd name="T85" fmla="*/ 248 h 757"/>
                <a:gd name="T86" fmla="*/ 26 w 804"/>
                <a:gd name="T87" fmla="*/ 227 h 757"/>
                <a:gd name="T88" fmla="*/ 29 w 804"/>
                <a:gd name="T89" fmla="*/ 194 h 757"/>
                <a:gd name="T90" fmla="*/ 18 w 804"/>
                <a:gd name="T91" fmla="*/ 159 h 757"/>
                <a:gd name="T92" fmla="*/ 3 w 804"/>
                <a:gd name="T93" fmla="*/ 124 h 757"/>
                <a:gd name="T94" fmla="*/ 3 w 804"/>
                <a:gd name="T95" fmla="*/ 79 h 75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4"/>
                <a:gd name="T145" fmla="*/ 0 h 757"/>
                <a:gd name="T146" fmla="*/ 804 w 804"/>
                <a:gd name="T147" fmla="*/ 757 h 75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4" h="757">
                  <a:moveTo>
                    <a:pt x="26" y="99"/>
                  </a:moveTo>
                  <a:lnTo>
                    <a:pt x="28" y="96"/>
                  </a:lnTo>
                  <a:lnTo>
                    <a:pt x="35" y="84"/>
                  </a:lnTo>
                  <a:lnTo>
                    <a:pt x="46" y="71"/>
                  </a:lnTo>
                  <a:lnTo>
                    <a:pt x="64" y="54"/>
                  </a:lnTo>
                  <a:lnTo>
                    <a:pt x="87" y="39"/>
                  </a:lnTo>
                  <a:lnTo>
                    <a:pt x="117" y="28"/>
                  </a:lnTo>
                  <a:lnTo>
                    <a:pt x="154" y="21"/>
                  </a:lnTo>
                  <a:lnTo>
                    <a:pt x="197" y="23"/>
                  </a:lnTo>
                  <a:lnTo>
                    <a:pt x="218" y="26"/>
                  </a:lnTo>
                  <a:lnTo>
                    <a:pt x="237" y="28"/>
                  </a:lnTo>
                  <a:lnTo>
                    <a:pt x="254" y="30"/>
                  </a:lnTo>
                  <a:lnTo>
                    <a:pt x="270" y="31"/>
                  </a:lnTo>
                  <a:lnTo>
                    <a:pt x="286" y="31"/>
                  </a:lnTo>
                  <a:lnTo>
                    <a:pt x="300" y="31"/>
                  </a:lnTo>
                  <a:lnTo>
                    <a:pt x="314" y="31"/>
                  </a:lnTo>
                  <a:lnTo>
                    <a:pt x="328" y="30"/>
                  </a:lnTo>
                  <a:lnTo>
                    <a:pt x="340" y="29"/>
                  </a:lnTo>
                  <a:lnTo>
                    <a:pt x="353" y="27"/>
                  </a:lnTo>
                  <a:lnTo>
                    <a:pt x="366" y="25"/>
                  </a:lnTo>
                  <a:lnTo>
                    <a:pt x="378" y="22"/>
                  </a:lnTo>
                  <a:lnTo>
                    <a:pt x="392" y="19"/>
                  </a:lnTo>
                  <a:lnTo>
                    <a:pt x="405" y="14"/>
                  </a:lnTo>
                  <a:lnTo>
                    <a:pt x="420" y="10"/>
                  </a:lnTo>
                  <a:lnTo>
                    <a:pt x="435" y="5"/>
                  </a:lnTo>
                  <a:lnTo>
                    <a:pt x="452" y="1"/>
                  </a:lnTo>
                  <a:lnTo>
                    <a:pt x="473" y="0"/>
                  </a:lnTo>
                  <a:lnTo>
                    <a:pt x="496" y="3"/>
                  </a:lnTo>
                  <a:lnTo>
                    <a:pt x="521" y="6"/>
                  </a:lnTo>
                  <a:lnTo>
                    <a:pt x="548" y="12"/>
                  </a:lnTo>
                  <a:lnTo>
                    <a:pt x="575" y="20"/>
                  </a:lnTo>
                  <a:lnTo>
                    <a:pt x="604" y="30"/>
                  </a:lnTo>
                  <a:lnTo>
                    <a:pt x="632" y="42"/>
                  </a:lnTo>
                  <a:lnTo>
                    <a:pt x="660" y="54"/>
                  </a:lnTo>
                  <a:lnTo>
                    <a:pt x="686" y="67"/>
                  </a:lnTo>
                  <a:lnTo>
                    <a:pt x="711" y="82"/>
                  </a:lnTo>
                  <a:lnTo>
                    <a:pt x="734" y="97"/>
                  </a:lnTo>
                  <a:lnTo>
                    <a:pt x="755" y="113"/>
                  </a:lnTo>
                  <a:lnTo>
                    <a:pt x="772" y="129"/>
                  </a:lnTo>
                  <a:lnTo>
                    <a:pt x="786" y="145"/>
                  </a:lnTo>
                  <a:lnTo>
                    <a:pt x="796" y="162"/>
                  </a:lnTo>
                  <a:lnTo>
                    <a:pt x="801" y="181"/>
                  </a:lnTo>
                  <a:lnTo>
                    <a:pt x="804" y="207"/>
                  </a:lnTo>
                  <a:lnTo>
                    <a:pt x="801" y="236"/>
                  </a:lnTo>
                  <a:lnTo>
                    <a:pt x="796" y="272"/>
                  </a:lnTo>
                  <a:lnTo>
                    <a:pt x="786" y="311"/>
                  </a:lnTo>
                  <a:lnTo>
                    <a:pt x="774" y="353"/>
                  </a:lnTo>
                  <a:lnTo>
                    <a:pt x="756" y="397"/>
                  </a:lnTo>
                  <a:lnTo>
                    <a:pt x="736" y="441"/>
                  </a:lnTo>
                  <a:lnTo>
                    <a:pt x="710" y="488"/>
                  </a:lnTo>
                  <a:lnTo>
                    <a:pt x="681" y="532"/>
                  </a:lnTo>
                  <a:lnTo>
                    <a:pt x="649" y="577"/>
                  </a:lnTo>
                  <a:lnTo>
                    <a:pt x="612" y="619"/>
                  </a:lnTo>
                  <a:lnTo>
                    <a:pt x="572" y="659"/>
                  </a:lnTo>
                  <a:lnTo>
                    <a:pt x="528" y="695"/>
                  </a:lnTo>
                  <a:lnTo>
                    <a:pt x="480" y="726"/>
                  </a:lnTo>
                  <a:lnTo>
                    <a:pt x="427" y="752"/>
                  </a:lnTo>
                  <a:lnTo>
                    <a:pt x="426" y="752"/>
                  </a:lnTo>
                  <a:lnTo>
                    <a:pt x="423" y="754"/>
                  </a:lnTo>
                  <a:lnTo>
                    <a:pt x="419" y="755"/>
                  </a:lnTo>
                  <a:lnTo>
                    <a:pt x="413" y="756"/>
                  </a:lnTo>
                  <a:lnTo>
                    <a:pt x="405" y="757"/>
                  </a:lnTo>
                  <a:lnTo>
                    <a:pt x="396" y="757"/>
                  </a:lnTo>
                  <a:lnTo>
                    <a:pt x="384" y="757"/>
                  </a:lnTo>
                  <a:lnTo>
                    <a:pt x="373" y="757"/>
                  </a:lnTo>
                  <a:lnTo>
                    <a:pt x="359" y="756"/>
                  </a:lnTo>
                  <a:lnTo>
                    <a:pt x="344" y="754"/>
                  </a:lnTo>
                  <a:lnTo>
                    <a:pt x="328" y="750"/>
                  </a:lnTo>
                  <a:lnTo>
                    <a:pt x="309" y="746"/>
                  </a:lnTo>
                  <a:lnTo>
                    <a:pt x="291" y="739"/>
                  </a:lnTo>
                  <a:lnTo>
                    <a:pt x="271" y="731"/>
                  </a:lnTo>
                  <a:lnTo>
                    <a:pt x="250" y="720"/>
                  </a:lnTo>
                  <a:lnTo>
                    <a:pt x="229" y="708"/>
                  </a:lnTo>
                  <a:lnTo>
                    <a:pt x="207" y="694"/>
                  </a:lnTo>
                  <a:lnTo>
                    <a:pt x="186" y="680"/>
                  </a:lnTo>
                  <a:lnTo>
                    <a:pt x="166" y="666"/>
                  </a:lnTo>
                  <a:lnTo>
                    <a:pt x="148" y="652"/>
                  </a:lnTo>
                  <a:lnTo>
                    <a:pt x="132" y="637"/>
                  </a:lnTo>
                  <a:lnTo>
                    <a:pt x="116" y="621"/>
                  </a:lnTo>
                  <a:lnTo>
                    <a:pt x="102" y="605"/>
                  </a:lnTo>
                  <a:lnTo>
                    <a:pt x="89" y="589"/>
                  </a:lnTo>
                  <a:lnTo>
                    <a:pt x="79" y="572"/>
                  </a:lnTo>
                  <a:lnTo>
                    <a:pt x="69" y="554"/>
                  </a:lnTo>
                  <a:lnTo>
                    <a:pt x="63" y="536"/>
                  </a:lnTo>
                  <a:lnTo>
                    <a:pt x="58" y="516"/>
                  </a:lnTo>
                  <a:lnTo>
                    <a:pt x="55" y="496"/>
                  </a:lnTo>
                  <a:lnTo>
                    <a:pt x="53" y="475"/>
                  </a:lnTo>
                  <a:lnTo>
                    <a:pt x="53" y="453"/>
                  </a:lnTo>
                  <a:lnTo>
                    <a:pt x="57" y="430"/>
                  </a:lnTo>
                  <a:lnTo>
                    <a:pt x="59" y="387"/>
                  </a:lnTo>
                  <a:lnTo>
                    <a:pt x="50" y="350"/>
                  </a:lnTo>
                  <a:lnTo>
                    <a:pt x="36" y="317"/>
                  </a:lnTo>
                  <a:lnTo>
                    <a:pt x="20" y="284"/>
                  </a:lnTo>
                  <a:lnTo>
                    <a:pt x="7" y="248"/>
                  </a:lnTo>
                  <a:lnTo>
                    <a:pt x="0" y="207"/>
                  </a:lnTo>
                  <a:lnTo>
                    <a:pt x="5" y="158"/>
                  </a:lnTo>
                  <a:lnTo>
                    <a:pt x="26" y="99"/>
                  </a:lnTo>
                  <a:close/>
                </a:path>
              </a:pathLst>
            </a:custGeom>
            <a:solidFill>
              <a:srgbClr val="ADC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5" name="Freeform 34"/>
            <p:cNvSpPr>
              <a:spLocks/>
            </p:cNvSpPr>
            <p:nvPr/>
          </p:nvSpPr>
          <p:spPr bwMode="auto">
            <a:xfrm>
              <a:off x="1381" y="3207"/>
              <a:ext cx="131" cy="188"/>
            </a:xfrm>
            <a:custGeom>
              <a:avLst/>
              <a:gdLst>
                <a:gd name="T0" fmla="*/ 128 w 261"/>
                <a:gd name="T1" fmla="*/ 135 h 377"/>
                <a:gd name="T2" fmla="*/ 127 w 261"/>
                <a:gd name="T3" fmla="*/ 133 h 377"/>
                <a:gd name="T4" fmla="*/ 125 w 261"/>
                <a:gd name="T5" fmla="*/ 127 h 377"/>
                <a:gd name="T6" fmla="*/ 121 w 261"/>
                <a:gd name="T7" fmla="*/ 118 h 377"/>
                <a:gd name="T8" fmla="*/ 117 w 261"/>
                <a:gd name="T9" fmla="*/ 107 h 377"/>
                <a:gd name="T10" fmla="*/ 112 w 261"/>
                <a:gd name="T11" fmla="*/ 94 h 377"/>
                <a:gd name="T12" fmla="*/ 106 w 261"/>
                <a:gd name="T13" fmla="*/ 82 h 377"/>
                <a:gd name="T14" fmla="*/ 100 w 261"/>
                <a:gd name="T15" fmla="*/ 70 h 377"/>
                <a:gd name="T16" fmla="*/ 94 w 261"/>
                <a:gd name="T17" fmla="*/ 58 h 377"/>
                <a:gd name="T18" fmla="*/ 90 w 261"/>
                <a:gd name="T19" fmla="*/ 53 h 377"/>
                <a:gd name="T20" fmla="*/ 85 w 261"/>
                <a:gd name="T21" fmla="*/ 47 h 377"/>
                <a:gd name="T22" fmla="*/ 78 w 261"/>
                <a:gd name="T23" fmla="*/ 41 h 377"/>
                <a:gd name="T24" fmla="*/ 70 w 261"/>
                <a:gd name="T25" fmla="*/ 35 h 377"/>
                <a:gd name="T26" fmla="*/ 62 w 261"/>
                <a:gd name="T27" fmla="*/ 29 h 377"/>
                <a:gd name="T28" fmla="*/ 53 w 261"/>
                <a:gd name="T29" fmla="*/ 22 h 377"/>
                <a:gd name="T30" fmla="*/ 44 w 261"/>
                <a:gd name="T31" fmla="*/ 17 h 377"/>
                <a:gd name="T32" fmla="*/ 35 w 261"/>
                <a:gd name="T33" fmla="*/ 12 h 377"/>
                <a:gd name="T34" fmla="*/ 27 w 261"/>
                <a:gd name="T35" fmla="*/ 7 h 377"/>
                <a:gd name="T36" fmla="*/ 18 w 261"/>
                <a:gd name="T37" fmla="*/ 4 h 377"/>
                <a:gd name="T38" fmla="*/ 12 w 261"/>
                <a:gd name="T39" fmla="*/ 2 h 377"/>
                <a:gd name="T40" fmla="*/ 6 w 261"/>
                <a:gd name="T41" fmla="*/ 0 h 377"/>
                <a:gd name="T42" fmla="*/ 2 w 261"/>
                <a:gd name="T43" fmla="*/ 0 h 377"/>
                <a:gd name="T44" fmla="*/ 0 w 261"/>
                <a:gd name="T45" fmla="*/ 1 h 377"/>
                <a:gd name="T46" fmla="*/ 0 w 261"/>
                <a:gd name="T47" fmla="*/ 4 h 377"/>
                <a:gd name="T48" fmla="*/ 2 w 261"/>
                <a:gd name="T49" fmla="*/ 9 h 377"/>
                <a:gd name="T50" fmla="*/ 7 w 261"/>
                <a:gd name="T51" fmla="*/ 20 h 377"/>
                <a:gd name="T52" fmla="*/ 11 w 261"/>
                <a:gd name="T53" fmla="*/ 33 h 377"/>
                <a:gd name="T54" fmla="*/ 12 w 261"/>
                <a:gd name="T55" fmla="*/ 45 h 377"/>
                <a:gd name="T56" fmla="*/ 12 w 261"/>
                <a:gd name="T57" fmla="*/ 58 h 377"/>
                <a:gd name="T58" fmla="*/ 10 w 261"/>
                <a:gd name="T59" fmla="*/ 71 h 377"/>
                <a:gd name="T60" fmla="*/ 9 w 261"/>
                <a:gd name="T61" fmla="*/ 82 h 377"/>
                <a:gd name="T62" fmla="*/ 8 w 261"/>
                <a:gd name="T63" fmla="*/ 92 h 377"/>
                <a:gd name="T64" fmla="*/ 9 w 261"/>
                <a:gd name="T65" fmla="*/ 99 h 377"/>
                <a:gd name="T66" fmla="*/ 12 w 261"/>
                <a:gd name="T67" fmla="*/ 107 h 377"/>
                <a:gd name="T68" fmla="*/ 18 w 261"/>
                <a:gd name="T69" fmla="*/ 116 h 377"/>
                <a:gd name="T70" fmla="*/ 28 w 261"/>
                <a:gd name="T71" fmla="*/ 128 h 377"/>
                <a:gd name="T72" fmla="*/ 39 w 261"/>
                <a:gd name="T73" fmla="*/ 139 h 377"/>
                <a:gd name="T74" fmla="*/ 51 w 261"/>
                <a:gd name="T75" fmla="*/ 151 h 377"/>
                <a:gd name="T76" fmla="*/ 63 w 261"/>
                <a:gd name="T77" fmla="*/ 162 h 377"/>
                <a:gd name="T78" fmla="*/ 74 w 261"/>
                <a:gd name="T79" fmla="*/ 172 h 377"/>
                <a:gd name="T80" fmla="*/ 83 w 261"/>
                <a:gd name="T81" fmla="*/ 179 h 377"/>
                <a:gd name="T82" fmla="*/ 91 w 261"/>
                <a:gd name="T83" fmla="*/ 183 h 377"/>
                <a:gd name="T84" fmla="*/ 100 w 261"/>
                <a:gd name="T85" fmla="*/ 187 h 377"/>
                <a:gd name="T86" fmla="*/ 110 w 261"/>
                <a:gd name="T87" fmla="*/ 188 h 377"/>
                <a:gd name="T88" fmla="*/ 119 w 261"/>
                <a:gd name="T89" fmla="*/ 187 h 377"/>
                <a:gd name="T90" fmla="*/ 126 w 261"/>
                <a:gd name="T91" fmla="*/ 181 h 377"/>
                <a:gd name="T92" fmla="*/ 130 w 261"/>
                <a:gd name="T93" fmla="*/ 172 h 377"/>
                <a:gd name="T94" fmla="*/ 131 w 261"/>
                <a:gd name="T95" fmla="*/ 157 h 377"/>
                <a:gd name="T96" fmla="*/ 128 w 261"/>
                <a:gd name="T97" fmla="*/ 135 h 3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1"/>
                <a:gd name="T148" fmla="*/ 0 h 377"/>
                <a:gd name="T149" fmla="*/ 261 w 261"/>
                <a:gd name="T150" fmla="*/ 377 h 3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1" h="377">
                  <a:moveTo>
                    <a:pt x="255" y="271"/>
                  </a:moveTo>
                  <a:lnTo>
                    <a:pt x="254" y="267"/>
                  </a:lnTo>
                  <a:lnTo>
                    <a:pt x="250" y="255"/>
                  </a:lnTo>
                  <a:lnTo>
                    <a:pt x="242" y="237"/>
                  </a:lnTo>
                  <a:lnTo>
                    <a:pt x="233" y="215"/>
                  </a:lnTo>
                  <a:lnTo>
                    <a:pt x="223" y="189"/>
                  </a:lnTo>
                  <a:lnTo>
                    <a:pt x="212" y="164"/>
                  </a:lnTo>
                  <a:lnTo>
                    <a:pt x="199" y="140"/>
                  </a:lnTo>
                  <a:lnTo>
                    <a:pt x="187" y="117"/>
                  </a:lnTo>
                  <a:lnTo>
                    <a:pt x="179" y="106"/>
                  </a:lnTo>
                  <a:lnTo>
                    <a:pt x="169" y="94"/>
                  </a:lnTo>
                  <a:lnTo>
                    <a:pt x="155" y="82"/>
                  </a:lnTo>
                  <a:lnTo>
                    <a:pt x="140" y="70"/>
                  </a:lnTo>
                  <a:lnTo>
                    <a:pt x="123" y="58"/>
                  </a:lnTo>
                  <a:lnTo>
                    <a:pt x="106" y="45"/>
                  </a:lnTo>
                  <a:lnTo>
                    <a:pt x="87" y="35"/>
                  </a:lnTo>
                  <a:lnTo>
                    <a:pt x="70" y="25"/>
                  </a:lnTo>
                  <a:lnTo>
                    <a:pt x="53" y="15"/>
                  </a:lnTo>
                  <a:lnTo>
                    <a:pt x="36" y="8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4" y="18"/>
                  </a:lnTo>
                  <a:lnTo>
                    <a:pt x="14" y="41"/>
                  </a:lnTo>
                  <a:lnTo>
                    <a:pt x="21" y="66"/>
                  </a:lnTo>
                  <a:lnTo>
                    <a:pt x="23" y="91"/>
                  </a:lnTo>
                  <a:lnTo>
                    <a:pt x="23" y="117"/>
                  </a:lnTo>
                  <a:lnTo>
                    <a:pt x="20" y="142"/>
                  </a:lnTo>
                  <a:lnTo>
                    <a:pt x="18" y="164"/>
                  </a:lnTo>
                  <a:lnTo>
                    <a:pt x="16" y="184"/>
                  </a:lnTo>
                  <a:lnTo>
                    <a:pt x="17" y="199"/>
                  </a:lnTo>
                  <a:lnTo>
                    <a:pt x="24" y="214"/>
                  </a:lnTo>
                  <a:lnTo>
                    <a:pt x="36" y="233"/>
                  </a:lnTo>
                  <a:lnTo>
                    <a:pt x="56" y="256"/>
                  </a:lnTo>
                  <a:lnTo>
                    <a:pt x="78" y="279"/>
                  </a:lnTo>
                  <a:lnTo>
                    <a:pt x="102" y="303"/>
                  </a:lnTo>
                  <a:lnTo>
                    <a:pt x="125" y="325"/>
                  </a:lnTo>
                  <a:lnTo>
                    <a:pt x="147" y="344"/>
                  </a:lnTo>
                  <a:lnTo>
                    <a:pt x="165" y="358"/>
                  </a:lnTo>
                  <a:lnTo>
                    <a:pt x="182" y="367"/>
                  </a:lnTo>
                  <a:lnTo>
                    <a:pt x="200" y="374"/>
                  </a:lnTo>
                  <a:lnTo>
                    <a:pt x="220" y="377"/>
                  </a:lnTo>
                  <a:lnTo>
                    <a:pt x="237" y="374"/>
                  </a:lnTo>
                  <a:lnTo>
                    <a:pt x="251" y="363"/>
                  </a:lnTo>
                  <a:lnTo>
                    <a:pt x="259" y="344"/>
                  </a:lnTo>
                  <a:lnTo>
                    <a:pt x="261" y="314"/>
                  </a:lnTo>
                  <a:lnTo>
                    <a:pt x="255" y="2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6" name="Freeform 35"/>
            <p:cNvSpPr>
              <a:spLocks/>
            </p:cNvSpPr>
            <p:nvPr/>
          </p:nvSpPr>
          <p:spPr bwMode="auto">
            <a:xfrm>
              <a:off x="1384" y="3211"/>
              <a:ext cx="125" cy="181"/>
            </a:xfrm>
            <a:custGeom>
              <a:avLst/>
              <a:gdLst>
                <a:gd name="T0" fmla="*/ 122 w 249"/>
                <a:gd name="T1" fmla="*/ 130 h 361"/>
                <a:gd name="T2" fmla="*/ 121 w 249"/>
                <a:gd name="T3" fmla="*/ 128 h 361"/>
                <a:gd name="T4" fmla="*/ 119 w 249"/>
                <a:gd name="T5" fmla="*/ 122 h 361"/>
                <a:gd name="T6" fmla="*/ 116 w 249"/>
                <a:gd name="T7" fmla="*/ 114 h 361"/>
                <a:gd name="T8" fmla="*/ 112 w 249"/>
                <a:gd name="T9" fmla="*/ 103 h 361"/>
                <a:gd name="T10" fmla="*/ 106 w 249"/>
                <a:gd name="T11" fmla="*/ 91 h 361"/>
                <a:gd name="T12" fmla="*/ 101 w 249"/>
                <a:gd name="T13" fmla="*/ 79 h 361"/>
                <a:gd name="T14" fmla="*/ 95 w 249"/>
                <a:gd name="T15" fmla="*/ 67 h 361"/>
                <a:gd name="T16" fmla="*/ 90 w 249"/>
                <a:gd name="T17" fmla="*/ 56 h 361"/>
                <a:gd name="T18" fmla="*/ 86 w 249"/>
                <a:gd name="T19" fmla="*/ 51 h 361"/>
                <a:gd name="T20" fmla="*/ 81 w 249"/>
                <a:gd name="T21" fmla="*/ 45 h 361"/>
                <a:gd name="T22" fmla="*/ 75 w 249"/>
                <a:gd name="T23" fmla="*/ 39 h 361"/>
                <a:gd name="T24" fmla="*/ 67 w 249"/>
                <a:gd name="T25" fmla="*/ 33 h 361"/>
                <a:gd name="T26" fmla="*/ 59 w 249"/>
                <a:gd name="T27" fmla="*/ 28 h 361"/>
                <a:gd name="T28" fmla="*/ 51 w 249"/>
                <a:gd name="T29" fmla="*/ 22 h 361"/>
                <a:gd name="T30" fmla="*/ 42 w 249"/>
                <a:gd name="T31" fmla="*/ 17 h 361"/>
                <a:gd name="T32" fmla="*/ 34 w 249"/>
                <a:gd name="T33" fmla="*/ 12 h 361"/>
                <a:gd name="T34" fmla="*/ 26 w 249"/>
                <a:gd name="T35" fmla="*/ 8 h 361"/>
                <a:gd name="T36" fmla="*/ 19 w 249"/>
                <a:gd name="T37" fmla="*/ 4 h 361"/>
                <a:gd name="T38" fmla="*/ 12 w 249"/>
                <a:gd name="T39" fmla="*/ 2 h 361"/>
                <a:gd name="T40" fmla="*/ 7 w 249"/>
                <a:gd name="T41" fmla="*/ 0 h 361"/>
                <a:gd name="T42" fmla="*/ 3 w 249"/>
                <a:gd name="T43" fmla="*/ 0 h 361"/>
                <a:gd name="T44" fmla="*/ 1 w 249"/>
                <a:gd name="T45" fmla="*/ 1 h 361"/>
                <a:gd name="T46" fmla="*/ 0 w 249"/>
                <a:gd name="T47" fmla="*/ 4 h 361"/>
                <a:gd name="T48" fmla="*/ 3 w 249"/>
                <a:gd name="T49" fmla="*/ 8 h 361"/>
                <a:gd name="T50" fmla="*/ 8 w 249"/>
                <a:gd name="T51" fmla="*/ 19 h 361"/>
                <a:gd name="T52" fmla="*/ 11 w 249"/>
                <a:gd name="T53" fmla="*/ 31 h 361"/>
                <a:gd name="T54" fmla="*/ 12 w 249"/>
                <a:gd name="T55" fmla="*/ 44 h 361"/>
                <a:gd name="T56" fmla="*/ 12 w 249"/>
                <a:gd name="T57" fmla="*/ 56 h 361"/>
                <a:gd name="T58" fmla="*/ 11 w 249"/>
                <a:gd name="T59" fmla="*/ 68 h 361"/>
                <a:gd name="T60" fmla="*/ 10 w 249"/>
                <a:gd name="T61" fmla="*/ 79 h 361"/>
                <a:gd name="T62" fmla="*/ 9 w 249"/>
                <a:gd name="T63" fmla="*/ 88 h 361"/>
                <a:gd name="T64" fmla="*/ 9 w 249"/>
                <a:gd name="T65" fmla="*/ 96 h 361"/>
                <a:gd name="T66" fmla="*/ 12 w 249"/>
                <a:gd name="T67" fmla="*/ 103 h 361"/>
                <a:gd name="T68" fmla="*/ 18 w 249"/>
                <a:gd name="T69" fmla="*/ 112 h 361"/>
                <a:gd name="T70" fmla="*/ 27 w 249"/>
                <a:gd name="T71" fmla="*/ 123 h 361"/>
                <a:gd name="T72" fmla="*/ 38 w 249"/>
                <a:gd name="T73" fmla="*/ 134 h 361"/>
                <a:gd name="T74" fmla="*/ 49 w 249"/>
                <a:gd name="T75" fmla="*/ 146 h 361"/>
                <a:gd name="T76" fmla="*/ 60 w 249"/>
                <a:gd name="T77" fmla="*/ 156 h 361"/>
                <a:gd name="T78" fmla="*/ 71 w 249"/>
                <a:gd name="T79" fmla="*/ 165 h 361"/>
                <a:gd name="T80" fmla="*/ 79 w 249"/>
                <a:gd name="T81" fmla="*/ 172 h 361"/>
                <a:gd name="T82" fmla="*/ 87 w 249"/>
                <a:gd name="T83" fmla="*/ 176 h 361"/>
                <a:gd name="T84" fmla="*/ 96 w 249"/>
                <a:gd name="T85" fmla="*/ 180 h 361"/>
                <a:gd name="T86" fmla="*/ 105 w 249"/>
                <a:gd name="T87" fmla="*/ 181 h 361"/>
                <a:gd name="T88" fmla="*/ 113 w 249"/>
                <a:gd name="T89" fmla="*/ 179 h 361"/>
                <a:gd name="T90" fmla="*/ 119 w 249"/>
                <a:gd name="T91" fmla="*/ 174 h 361"/>
                <a:gd name="T92" fmla="*/ 124 w 249"/>
                <a:gd name="T93" fmla="*/ 165 h 361"/>
                <a:gd name="T94" fmla="*/ 125 w 249"/>
                <a:gd name="T95" fmla="*/ 150 h 361"/>
                <a:gd name="T96" fmla="*/ 122 w 249"/>
                <a:gd name="T97" fmla="*/ 130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9"/>
                <a:gd name="T148" fmla="*/ 0 h 361"/>
                <a:gd name="T149" fmla="*/ 249 w 249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9" h="361">
                  <a:moveTo>
                    <a:pt x="243" y="260"/>
                  </a:moveTo>
                  <a:lnTo>
                    <a:pt x="242" y="255"/>
                  </a:lnTo>
                  <a:lnTo>
                    <a:pt x="238" y="244"/>
                  </a:lnTo>
                  <a:lnTo>
                    <a:pt x="231" y="228"/>
                  </a:lnTo>
                  <a:lnTo>
                    <a:pt x="223" y="206"/>
                  </a:lnTo>
                  <a:lnTo>
                    <a:pt x="212" y="182"/>
                  </a:lnTo>
                  <a:lnTo>
                    <a:pt x="202" y="157"/>
                  </a:lnTo>
                  <a:lnTo>
                    <a:pt x="190" y="133"/>
                  </a:lnTo>
                  <a:lnTo>
                    <a:pt x="179" y="111"/>
                  </a:lnTo>
                  <a:lnTo>
                    <a:pt x="172" y="101"/>
                  </a:lnTo>
                  <a:lnTo>
                    <a:pt x="162" y="89"/>
                  </a:lnTo>
                  <a:lnTo>
                    <a:pt x="149" y="78"/>
                  </a:lnTo>
                  <a:lnTo>
                    <a:pt x="134" y="66"/>
                  </a:lnTo>
                  <a:lnTo>
                    <a:pt x="118" y="55"/>
                  </a:lnTo>
                  <a:lnTo>
                    <a:pt x="102" y="43"/>
                  </a:lnTo>
                  <a:lnTo>
                    <a:pt x="84" y="33"/>
                  </a:lnTo>
                  <a:lnTo>
                    <a:pt x="68" y="23"/>
                  </a:lnTo>
                  <a:lnTo>
                    <a:pt x="52" y="15"/>
                  </a:lnTo>
                  <a:lnTo>
                    <a:pt x="37" y="8"/>
                  </a:lnTo>
                  <a:lnTo>
                    <a:pt x="2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5" y="16"/>
                  </a:lnTo>
                  <a:lnTo>
                    <a:pt x="15" y="38"/>
                  </a:lnTo>
                  <a:lnTo>
                    <a:pt x="21" y="62"/>
                  </a:lnTo>
                  <a:lnTo>
                    <a:pt x="23" y="87"/>
                  </a:lnTo>
                  <a:lnTo>
                    <a:pt x="23" y="111"/>
                  </a:lnTo>
                  <a:lnTo>
                    <a:pt x="21" y="136"/>
                  </a:lnTo>
                  <a:lnTo>
                    <a:pt x="19" y="157"/>
                  </a:lnTo>
                  <a:lnTo>
                    <a:pt x="18" y="176"/>
                  </a:lnTo>
                  <a:lnTo>
                    <a:pt x="18" y="191"/>
                  </a:lnTo>
                  <a:lnTo>
                    <a:pt x="23" y="205"/>
                  </a:lnTo>
                  <a:lnTo>
                    <a:pt x="36" y="224"/>
                  </a:lnTo>
                  <a:lnTo>
                    <a:pt x="54" y="245"/>
                  </a:lnTo>
                  <a:lnTo>
                    <a:pt x="75" y="268"/>
                  </a:lnTo>
                  <a:lnTo>
                    <a:pt x="98" y="291"/>
                  </a:lnTo>
                  <a:lnTo>
                    <a:pt x="120" y="312"/>
                  </a:lnTo>
                  <a:lnTo>
                    <a:pt x="141" y="330"/>
                  </a:lnTo>
                  <a:lnTo>
                    <a:pt x="158" y="343"/>
                  </a:lnTo>
                  <a:lnTo>
                    <a:pt x="174" y="352"/>
                  </a:lnTo>
                  <a:lnTo>
                    <a:pt x="192" y="359"/>
                  </a:lnTo>
                  <a:lnTo>
                    <a:pt x="209" y="361"/>
                  </a:lnTo>
                  <a:lnTo>
                    <a:pt x="225" y="358"/>
                  </a:lnTo>
                  <a:lnTo>
                    <a:pt x="238" y="348"/>
                  </a:lnTo>
                  <a:lnTo>
                    <a:pt x="247" y="329"/>
                  </a:lnTo>
                  <a:lnTo>
                    <a:pt x="249" y="300"/>
                  </a:lnTo>
                  <a:lnTo>
                    <a:pt x="243" y="260"/>
                  </a:lnTo>
                  <a:close/>
                </a:path>
              </a:pathLst>
            </a:custGeom>
            <a:solidFill>
              <a:srgbClr val="F4E8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7" name="Freeform 36"/>
            <p:cNvSpPr>
              <a:spLocks/>
            </p:cNvSpPr>
            <p:nvPr/>
          </p:nvSpPr>
          <p:spPr bwMode="auto">
            <a:xfrm>
              <a:off x="1389" y="3216"/>
              <a:ext cx="117" cy="173"/>
            </a:xfrm>
            <a:custGeom>
              <a:avLst/>
              <a:gdLst>
                <a:gd name="T0" fmla="*/ 115 w 232"/>
                <a:gd name="T1" fmla="*/ 124 h 347"/>
                <a:gd name="T2" fmla="*/ 114 w 232"/>
                <a:gd name="T3" fmla="*/ 122 h 347"/>
                <a:gd name="T4" fmla="*/ 112 w 232"/>
                <a:gd name="T5" fmla="*/ 117 h 347"/>
                <a:gd name="T6" fmla="*/ 109 w 232"/>
                <a:gd name="T7" fmla="*/ 109 h 347"/>
                <a:gd name="T8" fmla="*/ 105 w 232"/>
                <a:gd name="T9" fmla="*/ 98 h 347"/>
                <a:gd name="T10" fmla="*/ 100 w 232"/>
                <a:gd name="T11" fmla="*/ 87 h 347"/>
                <a:gd name="T12" fmla="*/ 94 w 232"/>
                <a:gd name="T13" fmla="*/ 75 h 347"/>
                <a:gd name="T14" fmla="*/ 89 w 232"/>
                <a:gd name="T15" fmla="*/ 64 h 347"/>
                <a:gd name="T16" fmla="*/ 84 w 232"/>
                <a:gd name="T17" fmla="*/ 53 h 347"/>
                <a:gd name="T18" fmla="*/ 81 w 232"/>
                <a:gd name="T19" fmla="*/ 48 h 347"/>
                <a:gd name="T20" fmla="*/ 76 w 232"/>
                <a:gd name="T21" fmla="*/ 43 h 347"/>
                <a:gd name="T22" fmla="*/ 70 w 232"/>
                <a:gd name="T23" fmla="*/ 37 h 347"/>
                <a:gd name="T24" fmla="*/ 63 w 232"/>
                <a:gd name="T25" fmla="*/ 31 h 347"/>
                <a:gd name="T26" fmla="*/ 55 w 232"/>
                <a:gd name="T27" fmla="*/ 26 h 347"/>
                <a:gd name="T28" fmla="*/ 47 w 232"/>
                <a:gd name="T29" fmla="*/ 20 h 347"/>
                <a:gd name="T30" fmla="*/ 39 w 232"/>
                <a:gd name="T31" fmla="*/ 15 h 347"/>
                <a:gd name="T32" fmla="*/ 32 w 232"/>
                <a:gd name="T33" fmla="*/ 11 h 347"/>
                <a:gd name="T34" fmla="*/ 24 w 232"/>
                <a:gd name="T35" fmla="*/ 7 h 347"/>
                <a:gd name="T36" fmla="*/ 17 w 232"/>
                <a:gd name="T37" fmla="*/ 4 h 347"/>
                <a:gd name="T38" fmla="*/ 11 w 232"/>
                <a:gd name="T39" fmla="*/ 1 h 347"/>
                <a:gd name="T40" fmla="*/ 6 w 232"/>
                <a:gd name="T41" fmla="*/ 0 h 347"/>
                <a:gd name="T42" fmla="*/ 2 w 232"/>
                <a:gd name="T43" fmla="*/ 0 h 347"/>
                <a:gd name="T44" fmla="*/ 0 w 232"/>
                <a:gd name="T45" fmla="*/ 1 h 347"/>
                <a:gd name="T46" fmla="*/ 0 w 232"/>
                <a:gd name="T47" fmla="*/ 4 h 347"/>
                <a:gd name="T48" fmla="*/ 2 w 232"/>
                <a:gd name="T49" fmla="*/ 8 h 347"/>
                <a:gd name="T50" fmla="*/ 9 w 232"/>
                <a:gd name="T51" fmla="*/ 30 h 347"/>
                <a:gd name="T52" fmla="*/ 10 w 232"/>
                <a:gd name="T53" fmla="*/ 53 h 347"/>
                <a:gd name="T54" fmla="*/ 8 w 232"/>
                <a:gd name="T55" fmla="*/ 75 h 347"/>
                <a:gd name="T56" fmla="*/ 8 w 232"/>
                <a:gd name="T57" fmla="*/ 91 h 347"/>
                <a:gd name="T58" fmla="*/ 10 w 232"/>
                <a:gd name="T59" fmla="*/ 98 h 347"/>
                <a:gd name="T60" fmla="*/ 17 w 232"/>
                <a:gd name="T61" fmla="*/ 107 h 347"/>
                <a:gd name="T62" fmla="*/ 25 w 232"/>
                <a:gd name="T63" fmla="*/ 118 h 347"/>
                <a:gd name="T64" fmla="*/ 35 w 232"/>
                <a:gd name="T65" fmla="*/ 129 h 347"/>
                <a:gd name="T66" fmla="*/ 46 w 232"/>
                <a:gd name="T67" fmla="*/ 140 h 347"/>
                <a:gd name="T68" fmla="*/ 56 w 232"/>
                <a:gd name="T69" fmla="*/ 149 h 347"/>
                <a:gd name="T70" fmla="*/ 66 w 232"/>
                <a:gd name="T71" fmla="*/ 157 h 347"/>
                <a:gd name="T72" fmla="*/ 74 w 232"/>
                <a:gd name="T73" fmla="*/ 164 h 347"/>
                <a:gd name="T74" fmla="*/ 82 w 232"/>
                <a:gd name="T75" fmla="*/ 168 h 347"/>
                <a:gd name="T76" fmla="*/ 90 w 232"/>
                <a:gd name="T77" fmla="*/ 172 h 347"/>
                <a:gd name="T78" fmla="*/ 98 w 232"/>
                <a:gd name="T79" fmla="*/ 173 h 347"/>
                <a:gd name="T80" fmla="*/ 106 w 232"/>
                <a:gd name="T81" fmla="*/ 171 h 347"/>
                <a:gd name="T82" fmla="*/ 112 w 232"/>
                <a:gd name="T83" fmla="*/ 167 h 347"/>
                <a:gd name="T84" fmla="*/ 116 w 232"/>
                <a:gd name="T85" fmla="*/ 157 h 347"/>
                <a:gd name="T86" fmla="*/ 117 w 232"/>
                <a:gd name="T87" fmla="*/ 144 h 347"/>
                <a:gd name="T88" fmla="*/ 115 w 232"/>
                <a:gd name="T89" fmla="*/ 124 h 3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2"/>
                <a:gd name="T136" fmla="*/ 0 h 347"/>
                <a:gd name="T137" fmla="*/ 232 w 232"/>
                <a:gd name="T138" fmla="*/ 347 h 3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2" h="347">
                  <a:moveTo>
                    <a:pt x="228" y="249"/>
                  </a:moveTo>
                  <a:lnTo>
                    <a:pt x="227" y="245"/>
                  </a:lnTo>
                  <a:lnTo>
                    <a:pt x="222" y="234"/>
                  </a:lnTo>
                  <a:lnTo>
                    <a:pt x="216" y="218"/>
                  </a:lnTo>
                  <a:lnTo>
                    <a:pt x="208" y="197"/>
                  </a:lnTo>
                  <a:lnTo>
                    <a:pt x="198" y="175"/>
                  </a:lnTo>
                  <a:lnTo>
                    <a:pt x="187" y="151"/>
                  </a:lnTo>
                  <a:lnTo>
                    <a:pt x="177" y="128"/>
                  </a:lnTo>
                  <a:lnTo>
                    <a:pt x="167" y="107"/>
                  </a:lnTo>
                  <a:lnTo>
                    <a:pt x="160" y="97"/>
                  </a:lnTo>
                  <a:lnTo>
                    <a:pt x="151" y="86"/>
                  </a:lnTo>
                  <a:lnTo>
                    <a:pt x="139" y="75"/>
                  </a:lnTo>
                  <a:lnTo>
                    <a:pt x="125" y="63"/>
                  </a:lnTo>
                  <a:lnTo>
                    <a:pt x="110" y="53"/>
                  </a:lnTo>
                  <a:lnTo>
                    <a:pt x="94" y="41"/>
                  </a:lnTo>
                  <a:lnTo>
                    <a:pt x="78" y="31"/>
                  </a:lnTo>
                  <a:lnTo>
                    <a:pt x="63" y="22"/>
                  </a:lnTo>
                  <a:lnTo>
                    <a:pt x="47" y="14"/>
                  </a:lnTo>
                  <a:lnTo>
                    <a:pt x="33" y="8"/>
                  </a:lnTo>
                  <a:lnTo>
                    <a:pt x="22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3" y="16"/>
                  </a:lnTo>
                  <a:lnTo>
                    <a:pt x="18" y="60"/>
                  </a:lnTo>
                  <a:lnTo>
                    <a:pt x="19" y="107"/>
                  </a:lnTo>
                  <a:lnTo>
                    <a:pt x="16" y="151"/>
                  </a:lnTo>
                  <a:lnTo>
                    <a:pt x="15" y="183"/>
                  </a:lnTo>
                  <a:lnTo>
                    <a:pt x="20" y="197"/>
                  </a:lnTo>
                  <a:lnTo>
                    <a:pt x="33" y="215"/>
                  </a:lnTo>
                  <a:lnTo>
                    <a:pt x="49" y="236"/>
                  </a:lnTo>
                  <a:lnTo>
                    <a:pt x="69" y="258"/>
                  </a:lnTo>
                  <a:lnTo>
                    <a:pt x="91" y="280"/>
                  </a:lnTo>
                  <a:lnTo>
                    <a:pt x="111" y="299"/>
                  </a:lnTo>
                  <a:lnTo>
                    <a:pt x="131" y="315"/>
                  </a:lnTo>
                  <a:lnTo>
                    <a:pt x="147" y="328"/>
                  </a:lnTo>
                  <a:lnTo>
                    <a:pt x="162" y="337"/>
                  </a:lnTo>
                  <a:lnTo>
                    <a:pt x="178" y="344"/>
                  </a:lnTo>
                  <a:lnTo>
                    <a:pt x="194" y="347"/>
                  </a:lnTo>
                  <a:lnTo>
                    <a:pt x="211" y="343"/>
                  </a:lnTo>
                  <a:lnTo>
                    <a:pt x="222" y="334"/>
                  </a:lnTo>
                  <a:lnTo>
                    <a:pt x="230" y="315"/>
                  </a:lnTo>
                  <a:lnTo>
                    <a:pt x="232" y="288"/>
                  </a:lnTo>
                  <a:lnTo>
                    <a:pt x="228" y="249"/>
                  </a:lnTo>
                  <a:close/>
                </a:path>
              </a:pathLst>
            </a:custGeom>
            <a:solidFill>
              <a:srgbClr val="EAD3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8" name="Freeform 37"/>
            <p:cNvSpPr>
              <a:spLocks/>
            </p:cNvSpPr>
            <p:nvPr/>
          </p:nvSpPr>
          <p:spPr bwMode="auto">
            <a:xfrm>
              <a:off x="1394" y="3221"/>
              <a:ext cx="109" cy="165"/>
            </a:xfrm>
            <a:custGeom>
              <a:avLst/>
              <a:gdLst>
                <a:gd name="T0" fmla="*/ 107 w 219"/>
                <a:gd name="T1" fmla="*/ 119 h 332"/>
                <a:gd name="T2" fmla="*/ 106 w 219"/>
                <a:gd name="T3" fmla="*/ 117 h 332"/>
                <a:gd name="T4" fmla="*/ 104 w 219"/>
                <a:gd name="T5" fmla="*/ 112 h 332"/>
                <a:gd name="T6" fmla="*/ 101 w 219"/>
                <a:gd name="T7" fmla="*/ 104 h 332"/>
                <a:gd name="T8" fmla="*/ 98 w 219"/>
                <a:gd name="T9" fmla="*/ 94 h 332"/>
                <a:gd name="T10" fmla="*/ 93 w 219"/>
                <a:gd name="T11" fmla="*/ 83 h 332"/>
                <a:gd name="T12" fmla="*/ 88 w 219"/>
                <a:gd name="T13" fmla="*/ 72 h 332"/>
                <a:gd name="T14" fmla="*/ 83 w 219"/>
                <a:gd name="T15" fmla="*/ 61 h 332"/>
                <a:gd name="T16" fmla="*/ 78 w 219"/>
                <a:gd name="T17" fmla="*/ 51 h 332"/>
                <a:gd name="T18" fmla="*/ 75 w 219"/>
                <a:gd name="T19" fmla="*/ 46 h 332"/>
                <a:gd name="T20" fmla="*/ 71 w 219"/>
                <a:gd name="T21" fmla="*/ 41 h 332"/>
                <a:gd name="T22" fmla="*/ 65 w 219"/>
                <a:gd name="T23" fmla="*/ 36 h 332"/>
                <a:gd name="T24" fmla="*/ 58 w 219"/>
                <a:gd name="T25" fmla="*/ 30 h 332"/>
                <a:gd name="T26" fmla="*/ 52 w 219"/>
                <a:gd name="T27" fmla="*/ 25 h 332"/>
                <a:gd name="T28" fmla="*/ 44 w 219"/>
                <a:gd name="T29" fmla="*/ 20 h 332"/>
                <a:gd name="T30" fmla="*/ 37 w 219"/>
                <a:gd name="T31" fmla="*/ 15 h 332"/>
                <a:gd name="T32" fmla="*/ 29 w 219"/>
                <a:gd name="T33" fmla="*/ 11 h 332"/>
                <a:gd name="T34" fmla="*/ 22 w 219"/>
                <a:gd name="T35" fmla="*/ 7 h 332"/>
                <a:gd name="T36" fmla="*/ 15 w 219"/>
                <a:gd name="T37" fmla="*/ 4 h 332"/>
                <a:gd name="T38" fmla="*/ 9 w 219"/>
                <a:gd name="T39" fmla="*/ 2 h 332"/>
                <a:gd name="T40" fmla="*/ 5 w 219"/>
                <a:gd name="T41" fmla="*/ 0 h 332"/>
                <a:gd name="T42" fmla="*/ 1 w 219"/>
                <a:gd name="T43" fmla="*/ 0 h 332"/>
                <a:gd name="T44" fmla="*/ 0 w 219"/>
                <a:gd name="T45" fmla="*/ 1 h 332"/>
                <a:gd name="T46" fmla="*/ 0 w 219"/>
                <a:gd name="T47" fmla="*/ 3 h 332"/>
                <a:gd name="T48" fmla="*/ 1 w 219"/>
                <a:gd name="T49" fmla="*/ 7 h 332"/>
                <a:gd name="T50" fmla="*/ 8 w 219"/>
                <a:gd name="T51" fmla="*/ 29 h 332"/>
                <a:gd name="T52" fmla="*/ 9 w 219"/>
                <a:gd name="T53" fmla="*/ 52 h 332"/>
                <a:gd name="T54" fmla="*/ 7 w 219"/>
                <a:gd name="T55" fmla="*/ 72 h 332"/>
                <a:gd name="T56" fmla="*/ 7 w 219"/>
                <a:gd name="T57" fmla="*/ 87 h 332"/>
                <a:gd name="T58" fmla="*/ 9 w 219"/>
                <a:gd name="T59" fmla="*/ 94 h 332"/>
                <a:gd name="T60" fmla="*/ 15 w 219"/>
                <a:gd name="T61" fmla="*/ 102 h 332"/>
                <a:gd name="T62" fmla="*/ 23 w 219"/>
                <a:gd name="T63" fmla="*/ 112 h 332"/>
                <a:gd name="T64" fmla="*/ 32 w 219"/>
                <a:gd name="T65" fmla="*/ 123 h 332"/>
                <a:gd name="T66" fmla="*/ 42 w 219"/>
                <a:gd name="T67" fmla="*/ 133 h 332"/>
                <a:gd name="T68" fmla="*/ 52 w 219"/>
                <a:gd name="T69" fmla="*/ 143 h 332"/>
                <a:gd name="T70" fmla="*/ 61 w 219"/>
                <a:gd name="T71" fmla="*/ 151 h 332"/>
                <a:gd name="T72" fmla="*/ 69 w 219"/>
                <a:gd name="T73" fmla="*/ 157 h 332"/>
                <a:gd name="T74" fmla="*/ 76 w 219"/>
                <a:gd name="T75" fmla="*/ 161 h 332"/>
                <a:gd name="T76" fmla="*/ 83 w 219"/>
                <a:gd name="T77" fmla="*/ 164 h 332"/>
                <a:gd name="T78" fmla="*/ 91 w 219"/>
                <a:gd name="T79" fmla="*/ 165 h 332"/>
                <a:gd name="T80" fmla="*/ 98 w 219"/>
                <a:gd name="T81" fmla="*/ 164 h 332"/>
                <a:gd name="T82" fmla="*/ 105 w 219"/>
                <a:gd name="T83" fmla="*/ 159 h 332"/>
                <a:gd name="T84" fmla="*/ 108 w 219"/>
                <a:gd name="T85" fmla="*/ 151 h 332"/>
                <a:gd name="T86" fmla="*/ 109 w 219"/>
                <a:gd name="T87" fmla="*/ 137 h 332"/>
                <a:gd name="T88" fmla="*/ 107 w 219"/>
                <a:gd name="T89" fmla="*/ 119 h 3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9"/>
                <a:gd name="T136" fmla="*/ 0 h 332"/>
                <a:gd name="T137" fmla="*/ 219 w 219"/>
                <a:gd name="T138" fmla="*/ 332 h 3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9" h="332">
                  <a:moveTo>
                    <a:pt x="214" y="239"/>
                  </a:moveTo>
                  <a:lnTo>
                    <a:pt x="213" y="235"/>
                  </a:lnTo>
                  <a:lnTo>
                    <a:pt x="208" y="225"/>
                  </a:lnTo>
                  <a:lnTo>
                    <a:pt x="203" y="209"/>
                  </a:lnTo>
                  <a:lnTo>
                    <a:pt x="196" y="189"/>
                  </a:lnTo>
                  <a:lnTo>
                    <a:pt x="187" y="167"/>
                  </a:lnTo>
                  <a:lnTo>
                    <a:pt x="177" y="145"/>
                  </a:lnTo>
                  <a:lnTo>
                    <a:pt x="167" y="122"/>
                  </a:lnTo>
                  <a:lnTo>
                    <a:pt x="157" y="103"/>
                  </a:lnTo>
                  <a:lnTo>
                    <a:pt x="150" y="93"/>
                  </a:lnTo>
                  <a:lnTo>
                    <a:pt x="142" y="83"/>
                  </a:lnTo>
                  <a:lnTo>
                    <a:pt x="130" y="73"/>
                  </a:lnTo>
                  <a:lnTo>
                    <a:pt x="117" y="61"/>
                  </a:lnTo>
                  <a:lnTo>
                    <a:pt x="104" y="51"/>
                  </a:lnTo>
                  <a:lnTo>
                    <a:pt x="89" y="40"/>
                  </a:lnTo>
                  <a:lnTo>
                    <a:pt x="74" y="30"/>
                  </a:lnTo>
                  <a:lnTo>
                    <a:pt x="59" y="22"/>
                  </a:lnTo>
                  <a:lnTo>
                    <a:pt x="44" y="14"/>
                  </a:lnTo>
                  <a:lnTo>
                    <a:pt x="31" y="8"/>
                  </a:lnTo>
                  <a:lnTo>
                    <a:pt x="19" y="4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5"/>
                  </a:lnTo>
                  <a:lnTo>
                    <a:pt x="17" y="58"/>
                  </a:lnTo>
                  <a:lnTo>
                    <a:pt x="18" y="104"/>
                  </a:lnTo>
                  <a:lnTo>
                    <a:pt x="15" y="145"/>
                  </a:lnTo>
                  <a:lnTo>
                    <a:pt x="14" y="175"/>
                  </a:lnTo>
                  <a:lnTo>
                    <a:pt x="19" y="189"/>
                  </a:lnTo>
                  <a:lnTo>
                    <a:pt x="30" y="206"/>
                  </a:lnTo>
                  <a:lnTo>
                    <a:pt x="46" y="226"/>
                  </a:lnTo>
                  <a:lnTo>
                    <a:pt x="64" y="247"/>
                  </a:lnTo>
                  <a:lnTo>
                    <a:pt x="85" y="267"/>
                  </a:lnTo>
                  <a:lnTo>
                    <a:pt x="105" y="287"/>
                  </a:lnTo>
                  <a:lnTo>
                    <a:pt x="123" y="303"/>
                  </a:lnTo>
                  <a:lnTo>
                    <a:pt x="138" y="315"/>
                  </a:lnTo>
                  <a:lnTo>
                    <a:pt x="152" y="324"/>
                  </a:lnTo>
                  <a:lnTo>
                    <a:pt x="167" y="330"/>
                  </a:lnTo>
                  <a:lnTo>
                    <a:pt x="183" y="332"/>
                  </a:lnTo>
                  <a:lnTo>
                    <a:pt x="197" y="330"/>
                  </a:lnTo>
                  <a:lnTo>
                    <a:pt x="210" y="320"/>
                  </a:lnTo>
                  <a:lnTo>
                    <a:pt x="217" y="303"/>
                  </a:lnTo>
                  <a:lnTo>
                    <a:pt x="219" y="275"/>
                  </a:lnTo>
                  <a:lnTo>
                    <a:pt x="214" y="239"/>
                  </a:lnTo>
                  <a:close/>
                </a:path>
              </a:pathLst>
            </a:custGeom>
            <a:solidFill>
              <a:srgbClr val="E0BC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9" name="Freeform 38"/>
            <p:cNvSpPr>
              <a:spLocks/>
            </p:cNvSpPr>
            <p:nvPr/>
          </p:nvSpPr>
          <p:spPr bwMode="auto">
            <a:xfrm>
              <a:off x="1399" y="3225"/>
              <a:ext cx="102" cy="159"/>
            </a:xfrm>
            <a:custGeom>
              <a:avLst/>
              <a:gdLst>
                <a:gd name="T0" fmla="*/ 100 w 204"/>
                <a:gd name="T1" fmla="*/ 114 h 317"/>
                <a:gd name="T2" fmla="*/ 99 w 204"/>
                <a:gd name="T3" fmla="*/ 113 h 317"/>
                <a:gd name="T4" fmla="*/ 98 w 204"/>
                <a:gd name="T5" fmla="*/ 108 h 317"/>
                <a:gd name="T6" fmla="*/ 95 w 204"/>
                <a:gd name="T7" fmla="*/ 100 h 317"/>
                <a:gd name="T8" fmla="*/ 91 w 204"/>
                <a:gd name="T9" fmla="*/ 91 h 317"/>
                <a:gd name="T10" fmla="*/ 87 w 204"/>
                <a:gd name="T11" fmla="*/ 80 h 317"/>
                <a:gd name="T12" fmla="*/ 83 w 204"/>
                <a:gd name="T13" fmla="*/ 70 h 317"/>
                <a:gd name="T14" fmla="*/ 78 w 204"/>
                <a:gd name="T15" fmla="*/ 59 h 317"/>
                <a:gd name="T16" fmla="*/ 73 w 204"/>
                <a:gd name="T17" fmla="*/ 49 h 317"/>
                <a:gd name="T18" fmla="*/ 67 w 204"/>
                <a:gd name="T19" fmla="*/ 40 h 317"/>
                <a:gd name="T20" fmla="*/ 55 w 204"/>
                <a:gd name="T21" fmla="*/ 29 h 317"/>
                <a:gd name="T22" fmla="*/ 42 w 204"/>
                <a:gd name="T23" fmla="*/ 19 h 317"/>
                <a:gd name="T24" fmla="*/ 27 w 204"/>
                <a:gd name="T25" fmla="*/ 10 h 317"/>
                <a:gd name="T26" fmla="*/ 15 w 204"/>
                <a:gd name="T27" fmla="*/ 4 h 317"/>
                <a:gd name="T28" fmla="*/ 5 w 204"/>
                <a:gd name="T29" fmla="*/ 0 h 317"/>
                <a:gd name="T30" fmla="*/ 0 w 204"/>
                <a:gd name="T31" fmla="*/ 2 h 317"/>
                <a:gd name="T32" fmla="*/ 2 w 204"/>
                <a:gd name="T33" fmla="*/ 8 h 317"/>
                <a:gd name="T34" fmla="*/ 8 w 204"/>
                <a:gd name="T35" fmla="*/ 28 h 317"/>
                <a:gd name="T36" fmla="*/ 9 w 204"/>
                <a:gd name="T37" fmla="*/ 49 h 317"/>
                <a:gd name="T38" fmla="*/ 7 w 204"/>
                <a:gd name="T39" fmla="*/ 70 h 317"/>
                <a:gd name="T40" fmla="*/ 6 w 204"/>
                <a:gd name="T41" fmla="*/ 84 h 317"/>
                <a:gd name="T42" fmla="*/ 9 w 204"/>
                <a:gd name="T43" fmla="*/ 90 h 317"/>
                <a:gd name="T44" fmla="*/ 14 w 204"/>
                <a:gd name="T45" fmla="*/ 99 h 317"/>
                <a:gd name="T46" fmla="*/ 22 w 204"/>
                <a:gd name="T47" fmla="*/ 108 h 317"/>
                <a:gd name="T48" fmla="*/ 30 w 204"/>
                <a:gd name="T49" fmla="*/ 118 h 317"/>
                <a:gd name="T50" fmla="*/ 40 w 204"/>
                <a:gd name="T51" fmla="*/ 128 h 317"/>
                <a:gd name="T52" fmla="*/ 49 w 204"/>
                <a:gd name="T53" fmla="*/ 137 h 317"/>
                <a:gd name="T54" fmla="*/ 57 w 204"/>
                <a:gd name="T55" fmla="*/ 145 h 317"/>
                <a:gd name="T56" fmla="*/ 65 w 204"/>
                <a:gd name="T57" fmla="*/ 151 h 317"/>
                <a:gd name="T58" fmla="*/ 71 w 204"/>
                <a:gd name="T59" fmla="*/ 155 h 317"/>
                <a:gd name="T60" fmla="*/ 79 w 204"/>
                <a:gd name="T61" fmla="*/ 158 h 317"/>
                <a:gd name="T62" fmla="*/ 86 w 204"/>
                <a:gd name="T63" fmla="*/ 159 h 317"/>
                <a:gd name="T64" fmla="*/ 92 w 204"/>
                <a:gd name="T65" fmla="*/ 158 h 317"/>
                <a:gd name="T66" fmla="*/ 98 w 204"/>
                <a:gd name="T67" fmla="*/ 153 h 317"/>
                <a:gd name="T68" fmla="*/ 101 w 204"/>
                <a:gd name="T69" fmla="*/ 145 h 317"/>
                <a:gd name="T70" fmla="*/ 102 w 204"/>
                <a:gd name="T71" fmla="*/ 132 h 317"/>
                <a:gd name="T72" fmla="*/ 100 w 204"/>
                <a:gd name="T73" fmla="*/ 114 h 3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4"/>
                <a:gd name="T112" fmla="*/ 0 h 317"/>
                <a:gd name="T113" fmla="*/ 204 w 204"/>
                <a:gd name="T114" fmla="*/ 317 h 3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4" h="317">
                  <a:moveTo>
                    <a:pt x="199" y="228"/>
                  </a:moveTo>
                  <a:lnTo>
                    <a:pt x="198" y="225"/>
                  </a:lnTo>
                  <a:lnTo>
                    <a:pt x="195" y="215"/>
                  </a:lnTo>
                  <a:lnTo>
                    <a:pt x="189" y="200"/>
                  </a:lnTo>
                  <a:lnTo>
                    <a:pt x="182" y="181"/>
                  </a:lnTo>
                  <a:lnTo>
                    <a:pt x="174" y="160"/>
                  </a:lnTo>
                  <a:lnTo>
                    <a:pt x="165" y="139"/>
                  </a:lnTo>
                  <a:lnTo>
                    <a:pt x="156" y="118"/>
                  </a:lnTo>
                  <a:lnTo>
                    <a:pt x="146" y="98"/>
                  </a:lnTo>
                  <a:lnTo>
                    <a:pt x="133" y="79"/>
                  </a:lnTo>
                  <a:lnTo>
                    <a:pt x="110" y="58"/>
                  </a:lnTo>
                  <a:lnTo>
                    <a:pt x="83" y="38"/>
                  </a:lnTo>
                  <a:lnTo>
                    <a:pt x="55" y="20"/>
                  </a:lnTo>
                  <a:lnTo>
                    <a:pt x="30" y="7"/>
                  </a:lnTo>
                  <a:lnTo>
                    <a:pt x="10" y="0"/>
                  </a:lnTo>
                  <a:lnTo>
                    <a:pt x="0" y="3"/>
                  </a:lnTo>
                  <a:lnTo>
                    <a:pt x="4" y="15"/>
                  </a:lnTo>
                  <a:lnTo>
                    <a:pt x="16" y="56"/>
                  </a:lnTo>
                  <a:lnTo>
                    <a:pt x="17" y="98"/>
                  </a:lnTo>
                  <a:lnTo>
                    <a:pt x="14" y="139"/>
                  </a:lnTo>
                  <a:lnTo>
                    <a:pt x="13" y="167"/>
                  </a:lnTo>
                  <a:lnTo>
                    <a:pt x="17" y="180"/>
                  </a:lnTo>
                  <a:lnTo>
                    <a:pt x="29" y="197"/>
                  </a:lnTo>
                  <a:lnTo>
                    <a:pt x="43" y="216"/>
                  </a:lnTo>
                  <a:lnTo>
                    <a:pt x="61" y="235"/>
                  </a:lnTo>
                  <a:lnTo>
                    <a:pt x="80" y="256"/>
                  </a:lnTo>
                  <a:lnTo>
                    <a:pt x="98" y="274"/>
                  </a:lnTo>
                  <a:lnTo>
                    <a:pt x="115" y="289"/>
                  </a:lnTo>
                  <a:lnTo>
                    <a:pt x="129" y="301"/>
                  </a:lnTo>
                  <a:lnTo>
                    <a:pt x="142" y="309"/>
                  </a:lnTo>
                  <a:lnTo>
                    <a:pt x="157" y="315"/>
                  </a:lnTo>
                  <a:lnTo>
                    <a:pt x="171" y="317"/>
                  </a:lnTo>
                  <a:lnTo>
                    <a:pt x="184" y="315"/>
                  </a:lnTo>
                  <a:lnTo>
                    <a:pt x="195" y="306"/>
                  </a:lnTo>
                  <a:lnTo>
                    <a:pt x="202" y="289"/>
                  </a:lnTo>
                  <a:lnTo>
                    <a:pt x="204" y="264"/>
                  </a:lnTo>
                  <a:lnTo>
                    <a:pt x="199" y="228"/>
                  </a:lnTo>
                  <a:close/>
                </a:path>
              </a:pathLst>
            </a:custGeom>
            <a:solidFill>
              <a:srgbClr val="D3A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0" name="Freeform 39"/>
            <p:cNvSpPr>
              <a:spLocks/>
            </p:cNvSpPr>
            <p:nvPr/>
          </p:nvSpPr>
          <p:spPr bwMode="auto">
            <a:xfrm>
              <a:off x="1403" y="3230"/>
              <a:ext cx="95" cy="151"/>
            </a:xfrm>
            <a:custGeom>
              <a:avLst/>
              <a:gdLst>
                <a:gd name="T0" fmla="*/ 93 w 190"/>
                <a:gd name="T1" fmla="*/ 109 h 301"/>
                <a:gd name="T2" fmla="*/ 93 w 190"/>
                <a:gd name="T3" fmla="*/ 107 h 301"/>
                <a:gd name="T4" fmla="*/ 91 w 190"/>
                <a:gd name="T5" fmla="*/ 103 h 301"/>
                <a:gd name="T6" fmla="*/ 89 w 190"/>
                <a:gd name="T7" fmla="*/ 95 h 301"/>
                <a:gd name="T8" fmla="*/ 85 w 190"/>
                <a:gd name="T9" fmla="*/ 86 h 301"/>
                <a:gd name="T10" fmla="*/ 81 w 190"/>
                <a:gd name="T11" fmla="*/ 76 h 301"/>
                <a:gd name="T12" fmla="*/ 77 w 190"/>
                <a:gd name="T13" fmla="*/ 66 h 301"/>
                <a:gd name="T14" fmla="*/ 73 w 190"/>
                <a:gd name="T15" fmla="*/ 56 h 301"/>
                <a:gd name="T16" fmla="*/ 68 w 190"/>
                <a:gd name="T17" fmla="*/ 47 h 301"/>
                <a:gd name="T18" fmla="*/ 61 w 190"/>
                <a:gd name="T19" fmla="*/ 37 h 301"/>
                <a:gd name="T20" fmla="*/ 51 w 190"/>
                <a:gd name="T21" fmla="*/ 28 h 301"/>
                <a:gd name="T22" fmla="*/ 38 w 190"/>
                <a:gd name="T23" fmla="*/ 18 h 301"/>
                <a:gd name="T24" fmla="*/ 25 w 190"/>
                <a:gd name="T25" fmla="*/ 10 h 301"/>
                <a:gd name="T26" fmla="*/ 13 w 190"/>
                <a:gd name="T27" fmla="*/ 3 h 301"/>
                <a:gd name="T28" fmla="*/ 5 w 190"/>
                <a:gd name="T29" fmla="*/ 0 h 301"/>
                <a:gd name="T30" fmla="*/ 0 w 190"/>
                <a:gd name="T31" fmla="*/ 1 h 301"/>
                <a:gd name="T32" fmla="*/ 1 w 190"/>
                <a:gd name="T33" fmla="*/ 7 h 301"/>
                <a:gd name="T34" fmla="*/ 7 w 190"/>
                <a:gd name="T35" fmla="*/ 26 h 301"/>
                <a:gd name="T36" fmla="*/ 8 w 190"/>
                <a:gd name="T37" fmla="*/ 47 h 301"/>
                <a:gd name="T38" fmla="*/ 6 w 190"/>
                <a:gd name="T39" fmla="*/ 66 h 301"/>
                <a:gd name="T40" fmla="*/ 6 w 190"/>
                <a:gd name="T41" fmla="*/ 80 h 301"/>
                <a:gd name="T42" fmla="*/ 9 w 190"/>
                <a:gd name="T43" fmla="*/ 86 h 301"/>
                <a:gd name="T44" fmla="*/ 13 w 190"/>
                <a:gd name="T45" fmla="*/ 94 h 301"/>
                <a:gd name="T46" fmla="*/ 21 w 190"/>
                <a:gd name="T47" fmla="*/ 103 h 301"/>
                <a:gd name="T48" fmla="*/ 28 w 190"/>
                <a:gd name="T49" fmla="*/ 112 h 301"/>
                <a:gd name="T50" fmla="*/ 37 w 190"/>
                <a:gd name="T51" fmla="*/ 122 h 301"/>
                <a:gd name="T52" fmla="*/ 46 w 190"/>
                <a:gd name="T53" fmla="*/ 131 h 301"/>
                <a:gd name="T54" fmla="*/ 53 w 190"/>
                <a:gd name="T55" fmla="*/ 138 h 301"/>
                <a:gd name="T56" fmla="*/ 60 w 190"/>
                <a:gd name="T57" fmla="*/ 143 h 301"/>
                <a:gd name="T58" fmla="*/ 67 w 190"/>
                <a:gd name="T59" fmla="*/ 147 h 301"/>
                <a:gd name="T60" fmla="*/ 73 w 190"/>
                <a:gd name="T61" fmla="*/ 150 h 301"/>
                <a:gd name="T62" fmla="*/ 80 w 190"/>
                <a:gd name="T63" fmla="*/ 151 h 301"/>
                <a:gd name="T64" fmla="*/ 86 w 190"/>
                <a:gd name="T65" fmla="*/ 150 h 301"/>
                <a:gd name="T66" fmla="*/ 91 w 190"/>
                <a:gd name="T67" fmla="*/ 146 h 301"/>
                <a:gd name="T68" fmla="*/ 94 w 190"/>
                <a:gd name="T69" fmla="*/ 138 h 301"/>
                <a:gd name="T70" fmla="*/ 95 w 190"/>
                <a:gd name="T71" fmla="*/ 126 h 301"/>
                <a:gd name="T72" fmla="*/ 93 w 190"/>
                <a:gd name="T73" fmla="*/ 109 h 3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0"/>
                <a:gd name="T112" fmla="*/ 0 h 301"/>
                <a:gd name="T113" fmla="*/ 190 w 190"/>
                <a:gd name="T114" fmla="*/ 301 h 3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0" h="301">
                  <a:moveTo>
                    <a:pt x="186" y="217"/>
                  </a:moveTo>
                  <a:lnTo>
                    <a:pt x="185" y="214"/>
                  </a:lnTo>
                  <a:lnTo>
                    <a:pt x="181" y="205"/>
                  </a:lnTo>
                  <a:lnTo>
                    <a:pt x="177" y="190"/>
                  </a:lnTo>
                  <a:lnTo>
                    <a:pt x="170" y="172"/>
                  </a:lnTo>
                  <a:lnTo>
                    <a:pt x="162" y="152"/>
                  </a:lnTo>
                  <a:lnTo>
                    <a:pt x="154" y="131"/>
                  </a:lnTo>
                  <a:lnTo>
                    <a:pt x="146" y="111"/>
                  </a:lnTo>
                  <a:lnTo>
                    <a:pt x="136" y="93"/>
                  </a:lnTo>
                  <a:lnTo>
                    <a:pt x="122" y="74"/>
                  </a:lnTo>
                  <a:lnTo>
                    <a:pt x="102" y="55"/>
                  </a:lnTo>
                  <a:lnTo>
                    <a:pt x="76" y="35"/>
                  </a:lnTo>
                  <a:lnTo>
                    <a:pt x="51" y="19"/>
                  </a:lnTo>
                  <a:lnTo>
                    <a:pt x="27" y="6"/>
                  </a:lnTo>
                  <a:lnTo>
                    <a:pt x="10" y="0"/>
                  </a:lnTo>
                  <a:lnTo>
                    <a:pt x="0" y="2"/>
                  </a:lnTo>
                  <a:lnTo>
                    <a:pt x="3" y="13"/>
                  </a:lnTo>
                  <a:lnTo>
                    <a:pt x="15" y="51"/>
                  </a:lnTo>
                  <a:lnTo>
                    <a:pt x="16" y="93"/>
                  </a:lnTo>
                  <a:lnTo>
                    <a:pt x="13" y="132"/>
                  </a:lnTo>
                  <a:lnTo>
                    <a:pt x="13" y="160"/>
                  </a:lnTo>
                  <a:lnTo>
                    <a:pt x="18" y="172"/>
                  </a:lnTo>
                  <a:lnTo>
                    <a:pt x="27" y="187"/>
                  </a:lnTo>
                  <a:lnTo>
                    <a:pt x="41" y="206"/>
                  </a:lnTo>
                  <a:lnTo>
                    <a:pt x="57" y="224"/>
                  </a:lnTo>
                  <a:lnTo>
                    <a:pt x="74" y="243"/>
                  </a:lnTo>
                  <a:lnTo>
                    <a:pt x="91" y="261"/>
                  </a:lnTo>
                  <a:lnTo>
                    <a:pt x="107" y="275"/>
                  </a:lnTo>
                  <a:lnTo>
                    <a:pt x="120" y="286"/>
                  </a:lnTo>
                  <a:lnTo>
                    <a:pt x="133" y="294"/>
                  </a:lnTo>
                  <a:lnTo>
                    <a:pt x="146" y="299"/>
                  </a:lnTo>
                  <a:lnTo>
                    <a:pt x="159" y="301"/>
                  </a:lnTo>
                  <a:lnTo>
                    <a:pt x="172" y="299"/>
                  </a:lnTo>
                  <a:lnTo>
                    <a:pt x="182" y="291"/>
                  </a:lnTo>
                  <a:lnTo>
                    <a:pt x="188" y="275"/>
                  </a:lnTo>
                  <a:lnTo>
                    <a:pt x="190" y="251"/>
                  </a:lnTo>
                  <a:lnTo>
                    <a:pt x="186" y="217"/>
                  </a:lnTo>
                  <a:close/>
                </a:path>
              </a:pathLst>
            </a:custGeom>
            <a:solidFill>
              <a:srgbClr val="CC9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1" name="Freeform 40"/>
            <p:cNvSpPr>
              <a:spLocks/>
            </p:cNvSpPr>
            <p:nvPr/>
          </p:nvSpPr>
          <p:spPr bwMode="auto">
            <a:xfrm>
              <a:off x="1408" y="3235"/>
              <a:ext cx="87" cy="143"/>
            </a:xfrm>
            <a:custGeom>
              <a:avLst/>
              <a:gdLst>
                <a:gd name="T0" fmla="*/ 85 w 175"/>
                <a:gd name="T1" fmla="*/ 102 h 286"/>
                <a:gd name="T2" fmla="*/ 85 w 175"/>
                <a:gd name="T3" fmla="*/ 100 h 286"/>
                <a:gd name="T4" fmla="*/ 83 w 175"/>
                <a:gd name="T5" fmla="*/ 96 h 286"/>
                <a:gd name="T6" fmla="*/ 81 w 175"/>
                <a:gd name="T7" fmla="*/ 89 h 286"/>
                <a:gd name="T8" fmla="*/ 78 w 175"/>
                <a:gd name="T9" fmla="*/ 81 h 286"/>
                <a:gd name="T10" fmla="*/ 74 w 175"/>
                <a:gd name="T11" fmla="*/ 72 h 286"/>
                <a:gd name="T12" fmla="*/ 70 w 175"/>
                <a:gd name="T13" fmla="*/ 62 h 286"/>
                <a:gd name="T14" fmla="*/ 66 w 175"/>
                <a:gd name="T15" fmla="*/ 52 h 286"/>
                <a:gd name="T16" fmla="*/ 62 w 175"/>
                <a:gd name="T17" fmla="*/ 43 h 286"/>
                <a:gd name="T18" fmla="*/ 56 w 175"/>
                <a:gd name="T19" fmla="*/ 35 h 286"/>
                <a:gd name="T20" fmla="*/ 47 w 175"/>
                <a:gd name="T21" fmla="*/ 26 h 286"/>
                <a:gd name="T22" fmla="*/ 35 w 175"/>
                <a:gd name="T23" fmla="*/ 17 h 286"/>
                <a:gd name="T24" fmla="*/ 23 w 175"/>
                <a:gd name="T25" fmla="*/ 9 h 286"/>
                <a:gd name="T26" fmla="*/ 12 w 175"/>
                <a:gd name="T27" fmla="*/ 3 h 286"/>
                <a:gd name="T28" fmla="*/ 4 w 175"/>
                <a:gd name="T29" fmla="*/ 0 h 286"/>
                <a:gd name="T30" fmla="*/ 0 w 175"/>
                <a:gd name="T31" fmla="*/ 1 h 286"/>
                <a:gd name="T32" fmla="*/ 1 w 175"/>
                <a:gd name="T33" fmla="*/ 6 h 286"/>
                <a:gd name="T34" fmla="*/ 6 w 175"/>
                <a:gd name="T35" fmla="*/ 24 h 286"/>
                <a:gd name="T36" fmla="*/ 7 w 175"/>
                <a:gd name="T37" fmla="*/ 44 h 286"/>
                <a:gd name="T38" fmla="*/ 5 w 175"/>
                <a:gd name="T39" fmla="*/ 62 h 286"/>
                <a:gd name="T40" fmla="*/ 5 w 175"/>
                <a:gd name="T41" fmla="*/ 75 h 286"/>
                <a:gd name="T42" fmla="*/ 8 w 175"/>
                <a:gd name="T43" fmla="*/ 81 h 286"/>
                <a:gd name="T44" fmla="*/ 12 w 175"/>
                <a:gd name="T45" fmla="*/ 88 h 286"/>
                <a:gd name="T46" fmla="*/ 18 w 175"/>
                <a:gd name="T47" fmla="*/ 97 h 286"/>
                <a:gd name="T48" fmla="*/ 25 w 175"/>
                <a:gd name="T49" fmla="*/ 106 h 286"/>
                <a:gd name="T50" fmla="*/ 34 w 175"/>
                <a:gd name="T51" fmla="*/ 115 h 286"/>
                <a:gd name="T52" fmla="*/ 42 w 175"/>
                <a:gd name="T53" fmla="*/ 123 h 286"/>
                <a:gd name="T54" fmla="*/ 49 w 175"/>
                <a:gd name="T55" fmla="*/ 130 h 286"/>
                <a:gd name="T56" fmla="*/ 55 w 175"/>
                <a:gd name="T57" fmla="*/ 136 h 286"/>
                <a:gd name="T58" fmla="*/ 61 w 175"/>
                <a:gd name="T59" fmla="*/ 140 h 286"/>
                <a:gd name="T60" fmla="*/ 67 w 175"/>
                <a:gd name="T61" fmla="*/ 142 h 286"/>
                <a:gd name="T62" fmla="*/ 73 w 175"/>
                <a:gd name="T63" fmla="*/ 143 h 286"/>
                <a:gd name="T64" fmla="*/ 79 w 175"/>
                <a:gd name="T65" fmla="*/ 142 h 286"/>
                <a:gd name="T66" fmla="*/ 84 w 175"/>
                <a:gd name="T67" fmla="*/ 138 h 286"/>
                <a:gd name="T68" fmla="*/ 87 w 175"/>
                <a:gd name="T69" fmla="*/ 130 h 286"/>
                <a:gd name="T70" fmla="*/ 87 w 175"/>
                <a:gd name="T71" fmla="*/ 118 h 286"/>
                <a:gd name="T72" fmla="*/ 85 w 175"/>
                <a:gd name="T73" fmla="*/ 102 h 2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5"/>
                <a:gd name="T112" fmla="*/ 0 h 286"/>
                <a:gd name="T113" fmla="*/ 175 w 175"/>
                <a:gd name="T114" fmla="*/ 286 h 2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5" h="286">
                  <a:moveTo>
                    <a:pt x="171" y="205"/>
                  </a:moveTo>
                  <a:lnTo>
                    <a:pt x="170" y="201"/>
                  </a:lnTo>
                  <a:lnTo>
                    <a:pt x="167" y="192"/>
                  </a:lnTo>
                  <a:lnTo>
                    <a:pt x="162" y="178"/>
                  </a:lnTo>
                  <a:lnTo>
                    <a:pt x="156" y="162"/>
                  </a:lnTo>
                  <a:lnTo>
                    <a:pt x="149" y="144"/>
                  </a:lnTo>
                  <a:lnTo>
                    <a:pt x="141" y="124"/>
                  </a:lnTo>
                  <a:lnTo>
                    <a:pt x="133" y="105"/>
                  </a:lnTo>
                  <a:lnTo>
                    <a:pt x="125" y="87"/>
                  </a:lnTo>
                  <a:lnTo>
                    <a:pt x="112" y="70"/>
                  </a:lnTo>
                  <a:lnTo>
                    <a:pt x="94" y="52"/>
                  </a:lnTo>
                  <a:lnTo>
                    <a:pt x="71" y="33"/>
                  </a:lnTo>
                  <a:lnTo>
                    <a:pt x="47" y="17"/>
                  </a:lnTo>
                  <a:lnTo>
                    <a:pt x="25" y="6"/>
                  </a:lnTo>
                  <a:lnTo>
                    <a:pt x="8" y="0"/>
                  </a:lnTo>
                  <a:lnTo>
                    <a:pt x="0" y="1"/>
                  </a:lnTo>
                  <a:lnTo>
                    <a:pt x="2" y="13"/>
                  </a:lnTo>
                  <a:lnTo>
                    <a:pt x="13" y="48"/>
                  </a:lnTo>
                  <a:lnTo>
                    <a:pt x="15" y="89"/>
                  </a:lnTo>
                  <a:lnTo>
                    <a:pt x="11" y="124"/>
                  </a:lnTo>
                  <a:lnTo>
                    <a:pt x="11" y="151"/>
                  </a:lnTo>
                  <a:lnTo>
                    <a:pt x="16" y="162"/>
                  </a:lnTo>
                  <a:lnTo>
                    <a:pt x="24" y="177"/>
                  </a:lnTo>
                  <a:lnTo>
                    <a:pt x="36" y="195"/>
                  </a:lnTo>
                  <a:lnTo>
                    <a:pt x="51" y="212"/>
                  </a:lnTo>
                  <a:lnTo>
                    <a:pt x="68" y="230"/>
                  </a:lnTo>
                  <a:lnTo>
                    <a:pt x="84" y="246"/>
                  </a:lnTo>
                  <a:lnTo>
                    <a:pt x="99" y="260"/>
                  </a:lnTo>
                  <a:lnTo>
                    <a:pt x="110" y="271"/>
                  </a:lnTo>
                  <a:lnTo>
                    <a:pt x="122" y="279"/>
                  </a:lnTo>
                  <a:lnTo>
                    <a:pt x="134" y="283"/>
                  </a:lnTo>
                  <a:lnTo>
                    <a:pt x="147" y="286"/>
                  </a:lnTo>
                  <a:lnTo>
                    <a:pt x="159" y="283"/>
                  </a:lnTo>
                  <a:lnTo>
                    <a:pt x="168" y="275"/>
                  </a:lnTo>
                  <a:lnTo>
                    <a:pt x="174" y="260"/>
                  </a:lnTo>
                  <a:lnTo>
                    <a:pt x="175" y="237"/>
                  </a:lnTo>
                  <a:lnTo>
                    <a:pt x="171" y="205"/>
                  </a:lnTo>
                  <a:close/>
                </a:path>
              </a:pathLst>
            </a:custGeom>
            <a:solidFill>
              <a:srgbClr val="C17A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2" name="Freeform 41"/>
            <p:cNvSpPr>
              <a:spLocks/>
            </p:cNvSpPr>
            <p:nvPr/>
          </p:nvSpPr>
          <p:spPr bwMode="auto">
            <a:xfrm>
              <a:off x="1412" y="3240"/>
              <a:ext cx="80" cy="135"/>
            </a:xfrm>
            <a:custGeom>
              <a:avLst/>
              <a:gdLst>
                <a:gd name="T0" fmla="*/ 78 w 160"/>
                <a:gd name="T1" fmla="*/ 97 h 271"/>
                <a:gd name="T2" fmla="*/ 78 w 160"/>
                <a:gd name="T3" fmla="*/ 95 h 271"/>
                <a:gd name="T4" fmla="*/ 77 w 160"/>
                <a:gd name="T5" fmla="*/ 91 h 271"/>
                <a:gd name="T6" fmla="*/ 74 w 160"/>
                <a:gd name="T7" fmla="*/ 85 h 271"/>
                <a:gd name="T8" fmla="*/ 72 w 160"/>
                <a:gd name="T9" fmla="*/ 77 h 271"/>
                <a:gd name="T10" fmla="*/ 69 w 160"/>
                <a:gd name="T11" fmla="*/ 68 h 271"/>
                <a:gd name="T12" fmla="*/ 65 w 160"/>
                <a:gd name="T13" fmla="*/ 59 h 271"/>
                <a:gd name="T14" fmla="*/ 61 w 160"/>
                <a:gd name="T15" fmla="*/ 50 h 271"/>
                <a:gd name="T16" fmla="*/ 57 w 160"/>
                <a:gd name="T17" fmla="*/ 41 h 271"/>
                <a:gd name="T18" fmla="*/ 51 w 160"/>
                <a:gd name="T19" fmla="*/ 33 h 271"/>
                <a:gd name="T20" fmla="*/ 43 w 160"/>
                <a:gd name="T21" fmla="*/ 24 h 271"/>
                <a:gd name="T22" fmla="*/ 32 w 160"/>
                <a:gd name="T23" fmla="*/ 16 h 271"/>
                <a:gd name="T24" fmla="*/ 21 w 160"/>
                <a:gd name="T25" fmla="*/ 8 h 271"/>
                <a:gd name="T26" fmla="*/ 11 w 160"/>
                <a:gd name="T27" fmla="*/ 3 h 271"/>
                <a:gd name="T28" fmla="*/ 3 w 160"/>
                <a:gd name="T29" fmla="*/ 0 h 271"/>
                <a:gd name="T30" fmla="*/ 0 w 160"/>
                <a:gd name="T31" fmla="*/ 1 h 271"/>
                <a:gd name="T32" fmla="*/ 1 w 160"/>
                <a:gd name="T33" fmla="*/ 6 h 271"/>
                <a:gd name="T34" fmla="*/ 6 w 160"/>
                <a:gd name="T35" fmla="*/ 23 h 271"/>
                <a:gd name="T36" fmla="*/ 7 w 160"/>
                <a:gd name="T37" fmla="*/ 42 h 271"/>
                <a:gd name="T38" fmla="*/ 5 w 160"/>
                <a:gd name="T39" fmla="*/ 59 h 271"/>
                <a:gd name="T40" fmla="*/ 5 w 160"/>
                <a:gd name="T41" fmla="*/ 71 h 271"/>
                <a:gd name="T42" fmla="*/ 7 w 160"/>
                <a:gd name="T43" fmla="*/ 77 h 271"/>
                <a:gd name="T44" fmla="*/ 11 w 160"/>
                <a:gd name="T45" fmla="*/ 84 h 271"/>
                <a:gd name="T46" fmla="*/ 17 w 160"/>
                <a:gd name="T47" fmla="*/ 92 h 271"/>
                <a:gd name="T48" fmla="*/ 23 w 160"/>
                <a:gd name="T49" fmla="*/ 101 h 271"/>
                <a:gd name="T50" fmla="*/ 31 w 160"/>
                <a:gd name="T51" fmla="*/ 109 h 271"/>
                <a:gd name="T52" fmla="*/ 39 w 160"/>
                <a:gd name="T53" fmla="*/ 117 h 271"/>
                <a:gd name="T54" fmla="*/ 45 w 160"/>
                <a:gd name="T55" fmla="*/ 123 h 271"/>
                <a:gd name="T56" fmla="*/ 50 w 160"/>
                <a:gd name="T57" fmla="*/ 128 h 271"/>
                <a:gd name="T58" fmla="*/ 56 w 160"/>
                <a:gd name="T59" fmla="*/ 132 h 271"/>
                <a:gd name="T60" fmla="*/ 61 w 160"/>
                <a:gd name="T61" fmla="*/ 135 h 271"/>
                <a:gd name="T62" fmla="*/ 68 w 160"/>
                <a:gd name="T63" fmla="*/ 135 h 271"/>
                <a:gd name="T64" fmla="*/ 73 w 160"/>
                <a:gd name="T65" fmla="*/ 134 h 271"/>
                <a:gd name="T66" fmla="*/ 77 w 160"/>
                <a:gd name="T67" fmla="*/ 131 h 271"/>
                <a:gd name="T68" fmla="*/ 80 w 160"/>
                <a:gd name="T69" fmla="*/ 124 h 271"/>
                <a:gd name="T70" fmla="*/ 80 w 160"/>
                <a:gd name="T71" fmla="*/ 113 h 271"/>
                <a:gd name="T72" fmla="*/ 78 w 160"/>
                <a:gd name="T73" fmla="*/ 97 h 2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0"/>
                <a:gd name="T112" fmla="*/ 0 h 271"/>
                <a:gd name="T113" fmla="*/ 160 w 160"/>
                <a:gd name="T114" fmla="*/ 271 h 2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0" h="271">
                  <a:moveTo>
                    <a:pt x="156" y="195"/>
                  </a:moveTo>
                  <a:lnTo>
                    <a:pt x="155" y="191"/>
                  </a:lnTo>
                  <a:lnTo>
                    <a:pt x="153" y="183"/>
                  </a:lnTo>
                  <a:lnTo>
                    <a:pt x="148" y="171"/>
                  </a:lnTo>
                  <a:lnTo>
                    <a:pt x="143" y="154"/>
                  </a:lnTo>
                  <a:lnTo>
                    <a:pt x="137" y="137"/>
                  </a:lnTo>
                  <a:lnTo>
                    <a:pt x="130" y="118"/>
                  </a:lnTo>
                  <a:lnTo>
                    <a:pt x="122" y="100"/>
                  </a:lnTo>
                  <a:lnTo>
                    <a:pt x="115" y="83"/>
                  </a:lnTo>
                  <a:lnTo>
                    <a:pt x="103" y="67"/>
                  </a:lnTo>
                  <a:lnTo>
                    <a:pt x="86" y="48"/>
                  </a:lnTo>
                  <a:lnTo>
                    <a:pt x="64" y="32"/>
                  </a:lnTo>
                  <a:lnTo>
                    <a:pt x="42" y="16"/>
                  </a:lnTo>
                  <a:lnTo>
                    <a:pt x="23" y="6"/>
                  </a:lnTo>
                  <a:lnTo>
                    <a:pt x="7" y="0"/>
                  </a:lnTo>
                  <a:lnTo>
                    <a:pt x="0" y="2"/>
                  </a:lnTo>
                  <a:lnTo>
                    <a:pt x="2" y="13"/>
                  </a:lnTo>
                  <a:lnTo>
                    <a:pt x="12" y="46"/>
                  </a:lnTo>
                  <a:lnTo>
                    <a:pt x="14" y="84"/>
                  </a:lnTo>
                  <a:lnTo>
                    <a:pt x="10" y="118"/>
                  </a:lnTo>
                  <a:lnTo>
                    <a:pt x="10" y="143"/>
                  </a:lnTo>
                  <a:lnTo>
                    <a:pt x="14" y="154"/>
                  </a:lnTo>
                  <a:lnTo>
                    <a:pt x="23" y="168"/>
                  </a:lnTo>
                  <a:lnTo>
                    <a:pt x="34" y="184"/>
                  </a:lnTo>
                  <a:lnTo>
                    <a:pt x="47" y="202"/>
                  </a:lnTo>
                  <a:lnTo>
                    <a:pt x="62" y="218"/>
                  </a:lnTo>
                  <a:lnTo>
                    <a:pt x="77" y="234"/>
                  </a:lnTo>
                  <a:lnTo>
                    <a:pt x="90" y="247"/>
                  </a:lnTo>
                  <a:lnTo>
                    <a:pt x="101" y="257"/>
                  </a:lnTo>
                  <a:lnTo>
                    <a:pt x="112" y="264"/>
                  </a:lnTo>
                  <a:lnTo>
                    <a:pt x="123" y="270"/>
                  </a:lnTo>
                  <a:lnTo>
                    <a:pt x="135" y="271"/>
                  </a:lnTo>
                  <a:lnTo>
                    <a:pt x="145" y="268"/>
                  </a:lnTo>
                  <a:lnTo>
                    <a:pt x="153" y="262"/>
                  </a:lnTo>
                  <a:lnTo>
                    <a:pt x="159" y="248"/>
                  </a:lnTo>
                  <a:lnTo>
                    <a:pt x="160" y="226"/>
                  </a:lnTo>
                  <a:lnTo>
                    <a:pt x="156" y="195"/>
                  </a:lnTo>
                  <a:close/>
                </a:path>
              </a:pathLst>
            </a:custGeom>
            <a:solidFill>
              <a:srgbClr val="B563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3" name="Freeform 42"/>
            <p:cNvSpPr>
              <a:spLocks/>
            </p:cNvSpPr>
            <p:nvPr/>
          </p:nvSpPr>
          <p:spPr bwMode="auto">
            <a:xfrm>
              <a:off x="1715" y="3295"/>
              <a:ext cx="148" cy="209"/>
            </a:xfrm>
            <a:custGeom>
              <a:avLst/>
              <a:gdLst>
                <a:gd name="T0" fmla="*/ 147 w 295"/>
                <a:gd name="T1" fmla="*/ 160 h 417"/>
                <a:gd name="T2" fmla="*/ 147 w 295"/>
                <a:gd name="T3" fmla="*/ 158 h 417"/>
                <a:gd name="T4" fmla="*/ 144 w 295"/>
                <a:gd name="T5" fmla="*/ 152 h 417"/>
                <a:gd name="T6" fmla="*/ 141 w 295"/>
                <a:gd name="T7" fmla="*/ 142 h 417"/>
                <a:gd name="T8" fmla="*/ 137 w 295"/>
                <a:gd name="T9" fmla="*/ 130 h 417"/>
                <a:gd name="T10" fmla="*/ 133 w 295"/>
                <a:gd name="T11" fmla="*/ 117 h 417"/>
                <a:gd name="T12" fmla="*/ 127 w 295"/>
                <a:gd name="T13" fmla="*/ 103 h 417"/>
                <a:gd name="T14" fmla="*/ 121 w 295"/>
                <a:gd name="T15" fmla="*/ 89 h 417"/>
                <a:gd name="T16" fmla="*/ 115 w 295"/>
                <a:gd name="T17" fmla="*/ 77 h 417"/>
                <a:gd name="T18" fmla="*/ 111 w 295"/>
                <a:gd name="T19" fmla="*/ 70 h 417"/>
                <a:gd name="T20" fmla="*/ 106 w 295"/>
                <a:gd name="T21" fmla="*/ 64 h 417"/>
                <a:gd name="T22" fmla="*/ 98 w 295"/>
                <a:gd name="T23" fmla="*/ 56 h 417"/>
                <a:gd name="T24" fmla="*/ 89 w 295"/>
                <a:gd name="T25" fmla="*/ 49 h 417"/>
                <a:gd name="T26" fmla="*/ 79 w 295"/>
                <a:gd name="T27" fmla="*/ 40 h 417"/>
                <a:gd name="T28" fmla="*/ 69 w 295"/>
                <a:gd name="T29" fmla="*/ 33 h 417"/>
                <a:gd name="T30" fmla="*/ 58 w 295"/>
                <a:gd name="T31" fmla="*/ 26 h 417"/>
                <a:gd name="T32" fmla="*/ 48 w 295"/>
                <a:gd name="T33" fmla="*/ 19 h 417"/>
                <a:gd name="T34" fmla="*/ 38 w 295"/>
                <a:gd name="T35" fmla="*/ 13 h 417"/>
                <a:gd name="T36" fmla="*/ 28 w 295"/>
                <a:gd name="T37" fmla="*/ 8 h 417"/>
                <a:gd name="T38" fmla="*/ 20 w 295"/>
                <a:gd name="T39" fmla="*/ 4 h 417"/>
                <a:gd name="T40" fmla="*/ 13 w 295"/>
                <a:gd name="T41" fmla="*/ 1 h 417"/>
                <a:gd name="T42" fmla="*/ 8 w 295"/>
                <a:gd name="T43" fmla="*/ 0 h 417"/>
                <a:gd name="T44" fmla="*/ 5 w 295"/>
                <a:gd name="T45" fmla="*/ 1 h 417"/>
                <a:gd name="T46" fmla="*/ 4 w 295"/>
                <a:gd name="T47" fmla="*/ 4 h 417"/>
                <a:gd name="T48" fmla="*/ 6 w 295"/>
                <a:gd name="T49" fmla="*/ 9 h 417"/>
                <a:gd name="T50" fmla="*/ 11 w 295"/>
                <a:gd name="T51" fmla="*/ 21 h 417"/>
                <a:gd name="T52" fmla="*/ 13 w 295"/>
                <a:gd name="T53" fmla="*/ 34 h 417"/>
                <a:gd name="T54" fmla="*/ 12 w 295"/>
                <a:gd name="T55" fmla="*/ 47 h 417"/>
                <a:gd name="T56" fmla="*/ 10 w 295"/>
                <a:gd name="T57" fmla="*/ 61 h 417"/>
                <a:gd name="T58" fmla="*/ 7 w 295"/>
                <a:gd name="T59" fmla="*/ 73 h 417"/>
                <a:gd name="T60" fmla="*/ 4 w 295"/>
                <a:gd name="T61" fmla="*/ 84 h 417"/>
                <a:gd name="T62" fmla="*/ 1 w 295"/>
                <a:gd name="T63" fmla="*/ 93 h 417"/>
                <a:gd name="T64" fmla="*/ 0 w 295"/>
                <a:gd name="T65" fmla="*/ 100 h 417"/>
                <a:gd name="T66" fmla="*/ 3 w 295"/>
                <a:gd name="T67" fmla="*/ 108 h 417"/>
                <a:gd name="T68" fmla="*/ 10 w 295"/>
                <a:gd name="T69" fmla="*/ 120 h 417"/>
                <a:gd name="T70" fmla="*/ 20 w 295"/>
                <a:gd name="T71" fmla="*/ 133 h 417"/>
                <a:gd name="T72" fmla="*/ 33 w 295"/>
                <a:gd name="T73" fmla="*/ 147 h 417"/>
                <a:gd name="T74" fmla="*/ 46 w 295"/>
                <a:gd name="T75" fmla="*/ 161 h 417"/>
                <a:gd name="T76" fmla="*/ 60 w 295"/>
                <a:gd name="T77" fmla="*/ 174 h 417"/>
                <a:gd name="T78" fmla="*/ 72 w 295"/>
                <a:gd name="T79" fmla="*/ 185 h 417"/>
                <a:gd name="T80" fmla="*/ 83 w 295"/>
                <a:gd name="T81" fmla="*/ 194 h 417"/>
                <a:gd name="T82" fmla="*/ 92 w 295"/>
                <a:gd name="T83" fmla="*/ 200 h 417"/>
                <a:gd name="T84" fmla="*/ 104 w 295"/>
                <a:gd name="T85" fmla="*/ 205 h 417"/>
                <a:gd name="T86" fmla="*/ 116 w 295"/>
                <a:gd name="T87" fmla="*/ 209 h 417"/>
                <a:gd name="T88" fmla="*/ 127 w 295"/>
                <a:gd name="T89" fmla="*/ 209 h 417"/>
                <a:gd name="T90" fmla="*/ 137 w 295"/>
                <a:gd name="T91" fmla="*/ 205 h 417"/>
                <a:gd name="T92" fmla="*/ 144 w 295"/>
                <a:gd name="T93" fmla="*/ 196 h 417"/>
                <a:gd name="T94" fmla="*/ 148 w 295"/>
                <a:gd name="T95" fmla="*/ 182 h 417"/>
                <a:gd name="T96" fmla="*/ 147 w 295"/>
                <a:gd name="T97" fmla="*/ 160 h 4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5"/>
                <a:gd name="T148" fmla="*/ 0 h 417"/>
                <a:gd name="T149" fmla="*/ 295 w 295"/>
                <a:gd name="T150" fmla="*/ 417 h 4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5" h="417">
                  <a:moveTo>
                    <a:pt x="294" y="320"/>
                  </a:moveTo>
                  <a:lnTo>
                    <a:pt x="293" y="315"/>
                  </a:lnTo>
                  <a:lnTo>
                    <a:pt x="288" y="303"/>
                  </a:lnTo>
                  <a:lnTo>
                    <a:pt x="282" y="283"/>
                  </a:lnTo>
                  <a:lnTo>
                    <a:pt x="274" y="260"/>
                  </a:lnTo>
                  <a:lnTo>
                    <a:pt x="265" y="234"/>
                  </a:lnTo>
                  <a:lnTo>
                    <a:pt x="253" y="205"/>
                  </a:lnTo>
                  <a:lnTo>
                    <a:pt x="242" y="178"/>
                  </a:lnTo>
                  <a:lnTo>
                    <a:pt x="230" y="153"/>
                  </a:lnTo>
                  <a:lnTo>
                    <a:pt x="222" y="140"/>
                  </a:lnTo>
                  <a:lnTo>
                    <a:pt x="211" y="127"/>
                  </a:lnTo>
                  <a:lnTo>
                    <a:pt x="196" y="112"/>
                  </a:lnTo>
                  <a:lnTo>
                    <a:pt x="177" y="97"/>
                  </a:lnTo>
                  <a:lnTo>
                    <a:pt x="158" y="80"/>
                  </a:lnTo>
                  <a:lnTo>
                    <a:pt x="137" y="65"/>
                  </a:lnTo>
                  <a:lnTo>
                    <a:pt x="116" y="51"/>
                  </a:lnTo>
                  <a:lnTo>
                    <a:pt x="96" y="38"/>
                  </a:lnTo>
                  <a:lnTo>
                    <a:pt x="75" y="25"/>
                  </a:lnTo>
                  <a:lnTo>
                    <a:pt x="55" y="15"/>
                  </a:lnTo>
                  <a:lnTo>
                    <a:pt x="39" y="8"/>
                  </a:lnTo>
                  <a:lnTo>
                    <a:pt x="25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7" y="8"/>
                  </a:lnTo>
                  <a:lnTo>
                    <a:pt x="11" y="17"/>
                  </a:lnTo>
                  <a:lnTo>
                    <a:pt x="22" y="42"/>
                  </a:lnTo>
                  <a:lnTo>
                    <a:pt x="26" y="68"/>
                  </a:lnTo>
                  <a:lnTo>
                    <a:pt x="24" y="94"/>
                  </a:lnTo>
                  <a:lnTo>
                    <a:pt x="20" y="121"/>
                  </a:lnTo>
                  <a:lnTo>
                    <a:pt x="13" y="145"/>
                  </a:lnTo>
                  <a:lnTo>
                    <a:pt x="7" y="167"/>
                  </a:lnTo>
                  <a:lnTo>
                    <a:pt x="1" y="185"/>
                  </a:lnTo>
                  <a:lnTo>
                    <a:pt x="0" y="200"/>
                  </a:lnTo>
                  <a:lnTo>
                    <a:pt x="6" y="216"/>
                  </a:lnTo>
                  <a:lnTo>
                    <a:pt x="20" y="239"/>
                  </a:lnTo>
                  <a:lnTo>
                    <a:pt x="40" y="265"/>
                  </a:lnTo>
                  <a:lnTo>
                    <a:pt x="66" y="294"/>
                  </a:lnTo>
                  <a:lnTo>
                    <a:pt x="92" y="321"/>
                  </a:lnTo>
                  <a:lnTo>
                    <a:pt x="120" y="348"/>
                  </a:lnTo>
                  <a:lnTo>
                    <a:pt x="144" y="370"/>
                  </a:lnTo>
                  <a:lnTo>
                    <a:pt x="165" y="387"/>
                  </a:lnTo>
                  <a:lnTo>
                    <a:pt x="184" y="400"/>
                  </a:lnTo>
                  <a:lnTo>
                    <a:pt x="207" y="410"/>
                  </a:lnTo>
                  <a:lnTo>
                    <a:pt x="232" y="417"/>
                  </a:lnTo>
                  <a:lnTo>
                    <a:pt x="253" y="417"/>
                  </a:lnTo>
                  <a:lnTo>
                    <a:pt x="273" y="410"/>
                  </a:lnTo>
                  <a:lnTo>
                    <a:pt x="287" y="391"/>
                  </a:lnTo>
                  <a:lnTo>
                    <a:pt x="295" y="363"/>
                  </a:lnTo>
                  <a:lnTo>
                    <a:pt x="294" y="3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4" name="Freeform 43"/>
            <p:cNvSpPr>
              <a:spLocks/>
            </p:cNvSpPr>
            <p:nvPr/>
          </p:nvSpPr>
          <p:spPr bwMode="auto">
            <a:xfrm>
              <a:off x="1721" y="3301"/>
              <a:ext cx="139" cy="200"/>
            </a:xfrm>
            <a:custGeom>
              <a:avLst/>
              <a:gdLst>
                <a:gd name="T0" fmla="*/ 0 w 278"/>
                <a:gd name="T1" fmla="*/ 97 h 400"/>
                <a:gd name="T2" fmla="*/ 3 w 278"/>
                <a:gd name="T3" fmla="*/ 104 h 400"/>
                <a:gd name="T4" fmla="*/ 9 w 278"/>
                <a:gd name="T5" fmla="*/ 115 h 400"/>
                <a:gd name="T6" fmla="*/ 19 w 278"/>
                <a:gd name="T7" fmla="*/ 127 h 400"/>
                <a:gd name="T8" fmla="*/ 31 w 278"/>
                <a:gd name="T9" fmla="*/ 141 h 400"/>
                <a:gd name="T10" fmla="*/ 44 w 278"/>
                <a:gd name="T11" fmla="*/ 154 h 400"/>
                <a:gd name="T12" fmla="*/ 56 w 278"/>
                <a:gd name="T13" fmla="*/ 167 h 400"/>
                <a:gd name="T14" fmla="*/ 68 w 278"/>
                <a:gd name="T15" fmla="*/ 178 h 400"/>
                <a:gd name="T16" fmla="*/ 78 w 278"/>
                <a:gd name="T17" fmla="*/ 186 h 400"/>
                <a:gd name="T18" fmla="*/ 87 w 278"/>
                <a:gd name="T19" fmla="*/ 192 h 400"/>
                <a:gd name="T20" fmla="*/ 98 w 278"/>
                <a:gd name="T21" fmla="*/ 197 h 400"/>
                <a:gd name="T22" fmla="*/ 109 w 278"/>
                <a:gd name="T23" fmla="*/ 200 h 400"/>
                <a:gd name="T24" fmla="*/ 119 w 278"/>
                <a:gd name="T25" fmla="*/ 200 h 400"/>
                <a:gd name="T26" fmla="*/ 129 w 278"/>
                <a:gd name="T27" fmla="*/ 196 h 400"/>
                <a:gd name="T28" fmla="*/ 136 w 278"/>
                <a:gd name="T29" fmla="*/ 188 h 400"/>
                <a:gd name="T30" fmla="*/ 139 w 278"/>
                <a:gd name="T31" fmla="*/ 174 h 400"/>
                <a:gd name="T32" fmla="*/ 139 w 278"/>
                <a:gd name="T33" fmla="*/ 154 h 400"/>
                <a:gd name="T34" fmla="*/ 139 w 278"/>
                <a:gd name="T35" fmla="*/ 151 h 400"/>
                <a:gd name="T36" fmla="*/ 137 w 278"/>
                <a:gd name="T37" fmla="*/ 145 h 400"/>
                <a:gd name="T38" fmla="*/ 134 w 278"/>
                <a:gd name="T39" fmla="*/ 136 h 400"/>
                <a:gd name="T40" fmla="*/ 130 w 278"/>
                <a:gd name="T41" fmla="*/ 124 h 400"/>
                <a:gd name="T42" fmla="*/ 125 w 278"/>
                <a:gd name="T43" fmla="*/ 111 h 400"/>
                <a:gd name="T44" fmla="*/ 120 w 278"/>
                <a:gd name="T45" fmla="*/ 98 h 400"/>
                <a:gd name="T46" fmla="*/ 115 w 278"/>
                <a:gd name="T47" fmla="*/ 86 h 400"/>
                <a:gd name="T48" fmla="*/ 109 w 278"/>
                <a:gd name="T49" fmla="*/ 74 h 400"/>
                <a:gd name="T50" fmla="*/ 105 w 278"/>
                <a:gd name="T51" fmla="*/ 68 h 400"/>
                <a:gd name="T52" fmla="*/ 100 w 278"/>
                <a:gd name="T53" fmla="*/ 60 h 400"/>
                <a:gd name="T54" fmla="*/ 93 w 278"/>
                <a:gd name="T55" fmla="*/ 53 h 400"/>
                <a:gd name="T56" fmla="*/ 84 w 278"/>
                <a:gd name="T57" fmla="*/ 46 h 400"/>
                <a:gd name="T58" fmla="*/ 75 w 278"/>
                <a:gd name="T59" fmla="*/ 39 h 400"/>
                <a:gd name="T60" fmla="*/ 66 w 278"/>
                <a:gd name="T61" fmla="*/ 31 h 400"/>
                <a:gd name="T62" fmla="*/ 55 w 278"/>
                <a:gd name="T63" fmla="*/ 25 h 400"/>
                <a:gd name="T64" fmla="*/ 45 w 278"/>
                <a:gd name="T65" fmla="*/ 18 h 400"/>
                <a:gd name="T66" fmla="*/ 36 w 278"/>
                <a:gd name="T67" fmla="*/ 13 h 400"/>
                <a:gd name="T68" fmla="*/ 26 w 278"/>
                <a:gd name="T69" fmla="*/ 7 h 400"/>
                <a:gd name="T70" fmla="*/ 19 w 278"/>
                <a:gd name="T71" fmla="*/ 3 h 400"/>
                <a:gd name="T72" fmla="*/ 12 w 278"/>
                <a:gd name="T73" fmla="*/ 2 h 400"/>
                <a:gd name="T74" fmla="*/ 7 w 278"/>
                <a:gd name="T75" fmla="*/ 0 h 400"/>
                <a:gd name="T76" fmla="*/ 5 w 278"/>
                <a:gd name="T77" fmla="*/ 1 h 400"/>
                <a:gd name="T78" fmla="*/ 4 w 278"/>
                <a:gd name="T79" fmla="*/ 3 h 400"/>
                <a:gd name="T80" fmla="*/ 6 w 278"/>
                <a:gd name="T81" fmla="*/ 8 h 400"/>
                <a:gd name="T82" fmla="*/ 10 w 278"/>
                <a:gd name="T83" fmla="*/ 21 h 400"/>
                <a:gd name="T84" fmla="*/ 12 w 278"/>
                <a:gd name="T85" fmla="*/ 33 h 400"/>
                <a:gd name="T86" fmla="*/ 11 w 278"/>
                <a:gd name="T87" fmla="*/ 45 h 400"/>
                <a:gd name="T88" fmla="*/ 9 w 278"/>
                <a:gd name="T89" fmla="*/ 58 h 400"/>
                <a:gd name="T90" fmla="*/ 6 w 278"/>
                <a:gd name="T91" fmla="*/ 70 h 400"/>
                <a:gd name="T92" fmla="*/ 3 w 278"/>
                <a:gd name="T93" fmla="*/ 80 h 400"/>
                <a:gd name="T94" fmla="*/ 1 w 278"/>
                <a:gd name="T95" fmla="*/ 89 h 400"/>
                <a:gd name="T96" fmla="*/ 0 w 278"/>
                <a:gd name="T97" fmla="*/ 97 h 4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8"/>
                <a:gd name="T148" fmla="*/ 0 h 400"/>
                <a:gd name="T149" fmla="*/ 278 w 278"/>
                <a:gd name="T150" fmla="*/ 400 h 4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8" h="400">
                  <a:moveTo>
                    <a:pt x="0" y="193"/>
                  </a:moveTo>
                  <a:lnTo>
                    <a:pt x="6" y="208"/>
                  </a:lnTo>
                  <a:lnTo>
                    <a:pt x="19" y="230"/>
                  </a:lnTo>
                  <a:lnTo>
                    <a:pt x="38" y="254"/>
                  </a:lnTo>
                  <a:lnTo>
                    <a:pt x="63" y="281"/>
                  </a:lnTo>
                  <a:lnTo>
                    <a:pt x="88" y="308"/>
                  </a:lnTo>
                  <a:lnTo>
                    <a:pt x="113" y="333"/>
                  </a:lnTo>
                  <a:lnTo>
                    <a:pt x="136" y="355"/>
                  </a:lnTo>
                  <a:lnTo>
                    <a:pt x="156" y="371"/>
                  </a:lnTo>
                  <a:lnTo>
                    <a:pt x="174" y="384"/>
                  </a:lnTo>
                  <a:lnTo>
                    <a:pt x="196" y="394"/>
                  </a:lnTo>
                  <a:lnTo>
                    <a:pt x="218" y="400"/>
                  </a:lnTo>
                  <a:lnTo>
                    <a:pt x="239" y="400"/>
                  </a:lnTo>
                  <a:lnTo>
                    <a:pt x="257" y="392"/>
                  </a:lnTo>
                  <a:lnTo>
                    <a:pt x="271" y="376"/>
                  </a:lnTo>
                  <a:lnTo>
                    <a:pt x="278" y="348"/>
                  </a:lnTo>
                  <a:lnTo>
                    <a:pt x="278" y="307"/>
                  </a:lnTo>
                  <a:lnTo>
                    <a:pt x="277" y="302"/>
                  </a:lnTo>
                  <a:lnTo>
                    <a:pt x="273" y="289"/>
                  </a:lnTo>
                  <a:lnTo>
                    <a:pt x="267" y="271"/>
                  </a:lnTo>
                  <a:lnTo>
                    <a:pt x="260" y="249"/>
                  </a:lnTo>
                  <a:lnTo>
                    <a:pt x="250" y="223"/>
                  </a:lnTo>
                  <a:lnTo>
                    <a:pt x="240" y="196"/>
                  </a:lnTo>
                  <a:lnTo>
                    <a:pt x="230" y="171"/>
                  </a:lnTo>
                  <a:lnTo>
                    <a:pt x="218" y="147"/>
                  </a:lnTo>
                  <a:lnTo>
                    <a:pt x="211" y="135"/>
                  </a:lnTo>
                  <a:lnTo>
                    <a:pt x="200" y="121"/>
                  </a:lnTo>
                  <a:lnTo>
                    <a:pt x="186" y="107"/>
                  </a:lnTo>
                  <a:lnTo>
                    <a:pt x="169" y="92"/>
                  </a:lnTo>
                  <a:lnTo>
                    <a:pt x="150" y="78"/>
                  </a:lnTo>
                  <a:lnTo>
                    <a:pt x="131" y="63"/>
                  </a:lnTo>
                  <a:lnTo>
                    <a:pt x="111" y="49"/>
                  </a:lnTo>
                  <a:lnTo>
                    <a:pt x="91" y="36"/>
                  </a:lnTo>
                  <a:lnTo>
                    <a:pt x="72" y="25"/>
                  </a:lnTo>
                  <a:lnTo>
                    <a:pt x="53" y="14"/>
                  </a:lnTo>
                  <a:lnTo>
                    <a:pt x="38" y="7"/>
                  </a:lnTo>
                  <a:lnTo>
                    <a:pt x="24" y="3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8" y="7"/>
                  </a:lnTo>
                  <a:lnTo>
                    <a:pt x="12" y="16"/>
                  </a:lnTo>
                  <a:lnTo>
                    <a:pt x="21" y="41"/>
                  </a:lnTo>
                  <a:lnTo>
                    <a:pt x="24" y="66"/>
                  </a:lnTo>
                  <a:lnTo>
                    <a:pt x="23" y="90"/>
                  </a:lnTo>
                  <a:lnTo>
                    <a:pt x="19" y="116"/>
                  </a:lnTo>
                  <a:lnTo>
                    <a:pt x="13" y="139"/>
                  </a:lnTo>
                  <a:lnTo>
                    <a:pt x="7" y="159"/>
                  </a:lnTo>
                  <a:lnTo>
                    <a:pt x="1" y="178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4E8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5" name="Freeform 44"/>
            <p:cNvSpPr>
              <a:spLocks/>
            </p:cNvSpPr>
            <p:nvPr/>
          </p:nvSpPr>
          <p:spPr bwMode="auto">
            <a:xfrm>
              <a:off x="1726" y="3307"/>
              <a:ext cx="131" cy="191"/>
            </a:xfrm>
            <a:custGeom>
              <a:avLst/>
              <a:gdLst>
                <a:gd name="T0" fmla="*/ 0 w 261"/>
                <a:gd name="T1" fmla="*/ 92 h 381"/>
                <a:gd name="T2" fmla="*/ 2 w 261"/>
                <a:gd name="T3" fmla="*/ 100 h 381"/>
                <a:gd name="T4" fmla="*/ 9 w 261"/>
                <a:gd name="T5" fmla="*/ 110 h 381"/>
                <a:gd name="T6" fmla="*/ 18 w 261"/>
                <a:gd name="T7" fmla="*/ 122 h 381"/>
                <a:gd name="T8" fmla="*/ 29 w 261"/>
                <a:gd name="T9" fmla="*/ 134 h 381"/>
                <a:gd name="T10" fmla="*/ 41 w 261"/>
                <a:gd name="T11" fmla="*/ 147 h 381"/>
                <a:gd name="T12" fmla="*/ 53 w 261"/>
                <a:gd name="T13" fmla="*/ 159 h 381"/>
                <a:gd name="T14" fmla="*/ 64 w 261"/>
                <a:gd name="T15" fmla="*/ 170 h 381"/>
                <a:gd name="T16" fmla="*/ 73 w 261"/>
                <a:gd name="T17" fmla="*/ 177 h 381"/>
                <a:gd name="T18" fmla="*/ 82 w 261"/>
                <a:gd name="T19" fmla="*/ 183 h 381"/>
                <a:gd name="T20" fmla="*/ 92 w 261"/>
                <a:gd name="T21" fmla="*/ 188 h 381"/>
                <a:gd name="T22" fmla="*/ 102 w 261"/>
                <a:gd name="T23" fmla="*/ 191 h 381"/>
                <a:gd name="T24" fmla="*/ 112 w 261"/>
                <a:gd name="T25" fmla="*/ 191 h 381"/>
                <a:gd name="T26" fmla="*/ 121 w 261"/>
                <a:gd name="T27" fmla="*/ 187 h 381"/>
                <a:gd name="T28" fmla="*/ 127 w 261"/>
                <a:gd name="T29" fmla="*/ 179 h 381"/>
                <a:gd name="T30" fmla="*/ 131 w 261"/>
                <a:gd name="T31" fmla="*/ 166 h 381"/>
                <a:gd name="T32" fmla="*/ 131 w 261"/>
                <a:gd name="T33" fmla="*/ 146 h 381"/>
                <a:gd name="T34" fmla="*/ 130 w 261"/>
                <a:gd name="T35" fmla="*/ 144 h 381"/>
                <a:gd name="T36" fmla="*/ 129 w 261"/>
                <a:gd name="T37" fmla="*/ 138 h 381"/>
                <a:gd name="T38" fmla="*/ 126 w 261"/>
                <a:gd name="T39" fmla="*/ 129 h 381"/>
                <a:gd name="T40" fmla="*/ 122 w 261"/>
                <a:gd name="T41" fmla="*/ 118 h 381"/>
                <a:gd name="T42" fmla="*/ 118 w 261"/>
                <a:gd name="T43" fmla="*/ 106 h 381"/>
                <a:gd name="T44" fmla="*/ 113 w 261"/>
                <a:gd name="T45" fmla="*/ 93 h 381"/>
                <a:gd name="T46" fmla="*/ 108 w 261"/>
                <a:gd name="T47" fmla="*/ 81 h 381"/>
                <a:gd name="T48" fmla="*/ 103 w 261"/>
                <a:gd name="T49" fmla="*/ 70 h 381"/>
                <a:gd name="T50" fmla="*/ 99 w 261"/>
                <a:gd name="T51" fmla="*/ 64 h 381"/>
                <a:gd name="T52" fmla="*/ 94 w 261"/>
                <a:gd name="T53" fmla="*/ 58 h 381"/>
                <a:gd name="T54" fmla="*/ 87 w 261"/>
                <a:gd name="T55" fmla="*/ 51 h 381"/>
                <a:gd name="T56" fmla="*/ 79 w 261"/>
                <a:gd name="T57" fmla="*/ 44 h 381"/>
                <a:gd name="T58" fmla="*/ 70 w 261"/>
                <a:gd name="T59" fmla="*/ 37 h 381"/>
                <a:gd name="T60" fmla="*/ 61 w 261"/>
                <a:gd name="T61" fmla="*/ 30 h 381"/>
                <a:gd name="T62" fmla="*/ 52 w 261"/>
                <a:gd name="T63" fmla="*/ 23 h 381"/>
                <a:gd name="T64" fmla="*/ 43 w 261"/>
                <a:gd name="T65" fmla="*/ 17 h 381"/>
                <a:gd name="T66" fmla="*/ 34 w 261"/>
                <a:gd name="T67" fmla="*/ 12 h 381"/>
                <a:gd name="T68" fmla="*/ 25 w 261"/>
                <a:gd name="T69" fmla="*/ 7 h 381"/>
                <a:gd name="T70" fmla="*/ 18 w 261"/>
                <a:gd name="T71" fmla="*/ 3 h 381"/>
                <a:gd name="T72" fmla="*/ 12 w 261"/>
                <a:gd name="T73" fmla="*/ 1 h 381"/>
                <a:gd name="T74" fmla="*/ 7 w 261"/>
                <a:gd name="T75" fmla="*/ 0 h 381"/>
                <a:gd name="T76" fmla="*/ 5 w 261"/>
                <a:gd name="T77" fmla="*/ 1 h 381"/>
                <a:gd name="T78" fmla="*/ 4 w 261"/>
                <a:gd name="T79" fmla="*/ 3 h 381"/>
                <a:gd name="T80" fmla="*/ 6 w 261"/>
                <a:gd name="T81" fmla="*/ 8 h 381"/>
                <a:gd name="T82" fmla="*/ 10 w 261"/>
                <a:gd name="T83" fmla="*/ 19 h 381"/>
                <a:gd name="T84" fmla="*/ 12 w 261"/>
                <a:gd name="T85" fmla="*/ 31 h 381"/>
                <a:gd name="T86" fmla="*/ 11 w 261"/>
                <a:gd name="T87" fmla="*/ 43 h 381"/>
                <a:gd name="T88" fmla="*/ 9 w 261"/>
                <a:gd name="T89" fmla="*/ 55 h 381"/>
                <a:gd name="T90" fmla="*/ 6 w 261"/>
                <a:gd name="T91" fmla="*/ 66 h 381"/>
                <a:gd name="T92" fmla="*/ 3 w 261"/>
                <a:gd name="T93" fmla="*/ 77 h 381"/>
                <a:gd name="T94" fmla="*/ 1 w 261"/>
                <a:gd name="T95" fmla="*/ 85 h 381"/>
                <a:gd name="T96" fmla="*/ 0 w 261"/>
                <a:gd name="T97" fmla="*/ 92 h 3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1"/>
                <a:gd name="T148" fmla="*/ 0 h 381"/>
                <a:gd name="T149" fmla="*/ 261 w 261"/>
                <a:gd name="T150" fmla="*/ 381 h 3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1" h="381">
                  <a:moveTo>
                    <a:pt x="0" y="184"/>
                  </a:moveTo>
                  <a:lnTo>
                    <a:pt x="4" y="199"/>
                  </a:lnTo>
                  <a:lnTo>
                    <a:pt x="17" y="219"/>
                  </a:lnTo>
                  <a:lnTo>
                    <a:pt x="35" y="243"/>
                  </a:lnTo>
                  <a:lnTo>
                    <a:pt x="57" y="268"/>
                  </a:lnTo>
                  <a:lnTo>
                    <a:pt x="81" y="294"/>
                  </a:lnTo>
                  <a:lnTo>
                    <a:pt x="106" y="318"/>
                  </a:lnTo>
                  <a:lnTo>
                    <a:pt x="128" y="339"/>
                  </a:lnTo>
                  <a:lnTo>
                    <a:pt x="146" y="353"/>
                  </a:lnTo>
                  <a:lnTo>
                    <a:pt x="163" y="365"/>
                  </a:lnTo>
                  <a:lnTo>
                    <a:pt x="183" y="375"/>
                  </a:lnTo>
                  <a:lnTo>
                    <a:pt x="204" y="381"/>
                  </a:lnTo>
                  <a:lnTo>
                    <a:pt x="224" y="381"/>
                  </a:lnTo>
                  <a:lnTo>
                    <a:pt x="242" y="374"/>
                  </a:lnTo>
                  <a:lnTo>
                    <a:pt x="254" y="358"/>
                  </a:lnTo>
                  <a:lnTo>
                    <a:pt x="261" y="332"/>
                  </a:lnTo>
                  <a:lnTo>
                    <a:pt x="261" y="291"/>
                  </a:lnTo>
                  <a:lnTo>
                    <a:pt x="260" y="287"/>
                  </a:lnTo>
                  <a:lnTo>
                    <a:pt x="257" y="275"/>
                  </a:lnTo>
                  <a:lnTo>
                    <a:pt x="251" y="258"/>
                  </a:lnTo>
                  <a:lnTo>
                    <a:pt x="244" y="236"/>
                  </a:lnTo>
                  <a:lnTo>
                    <a:pt x="235" y="212"/>
                  </a:lnTo>
                  <a:lnTo>
                    <a:pt x="226" y="186"/>
                  </a:lnTo>
                  <a:lnTo>
                    <a:pt x="215" y="162"/>
                  </a:lnTo>
                  <a:lnTo>
                    <a:pt x="205" y="139"/>
                  </a:lnTo>
                  <a:lnTo>
                    <a:pt x="198" y="128"/>
                  </a:lnTo>
                  <a:lnTo>
                    <a:pt x="188" y="115"/>
                  </a:lnTo>
                  <a:lnTo>
                    <a:pt x="174" y="101"/>
                  </a:lnTo>
                  <a:lnTo>
                    <a:pt x="158" y="87"/>
                  </a:lnTo>
                  <a:lnTo>
                    <a:pt x="140" y="74"/>
                  </a:lnTo>
                  <a:lnTo>
                    <a:pt x="122" y="59"/>
                  </a:lnTo>
                  <a:lnTo>
                    <a:pt x="103" y="46"/>
                  </a:lnTo>
                  <a:lnTo>
                    <a:pt x="85" y="33"/>
                  </a:lnTo>
                  <a:lnTo>
                    <a:pt x="67" y="23"/>
                  </a:lnTo>
                  <a:lnTo>
                    <a:pt x="50" y="14"/>
                  </a:lnTo>
                  <a:lnTo>
                    <a:pt x="35" y="6"/>
                  </a:lnTo>
                  <a:lnTo>
                    <a:pt x="23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6"/>
                  </a:lnTo>
                  <a:lnTo>
                    <a:pt x="11" y="15"/>
                  </a:lnTo>
                  <a:lnTo>
                    <a:pt x="20" y="38"/>
                  </a:lnTo>
                  <a:lnTo>
                    <a:pt x="24" y="62"/>
                  </a:lnTo>
                  <a:lnTo>
                    <a:pt x="22" y="86"/>
                  </a:lnTo>
                  <a:lnTo>
                    <a:pt x="18" y="109"/>
                  </a:lnTo>
                  <a:lnTo>
                    <a:pt x="11" y="132"/>
                  </a:lnTo>
                  <a:lnTo>
                    <a:pt x="5" y="153"/>
                  </a:lnTo>
                  <a:lnTo>
                    <a:pt x="1" y="17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EAD3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6" name="Freeform 45"/>
            <p:cNvSpPr>
              <a:spLocks/>
            </p:cNvSpPr>
            <p:nvPr/>
          </p:nvSpPr>
          <p:spPr bwMode="auto">
            <a:xfrm>
              <a:off x="1731" y="3312"/>
              <a:ext cx="123" cy="183"/>
            </a:xfrm>
            <a:custGeom>
              <a:avLst/>
              <a:gdLst>
                <a:gd name="T0" fmla="*/ 0 w 246"/>
                <a:gd name="T1" fmla="*/ 88 h 365"/>
                <a:gd name="T2" fmla="*/ 3 w 246"/>
                <a:gd name="T3" fmla="*/ 95 h 365"/>
                <a:gd name="T4" fmla="*/ 8 w 246"/>
                <a:gd name="T5" fmla="*/ 105 h 365"/>
                <a:gd name="T6" fmla="*/ 17 w 246"/>
                <a:gd name="T7" fmla="*/ 117 h 365"/>
                <a:gd name="T8" fmla="*/ 27 w 246"/>
                <a:gd name="T9" fmla="*/ 129 h 365"/>
                <a:gd name="T10" fmla="*/ 38 w 246"/>
                <a:gd name="T11" fmla="*/ 141 h 365"/>
                <a:gd name="T12" fmla="*/ 49 w 246"/>
                <a:gd name="T13" fmla="*/ 152 h 365"/>
                <a:gd name="T14" fmla="*/ 60 w 246"/>
                <a:gd name="T15" fmla="*/ 162 h 365"/>
                <a:gd name="T16" fmla="*/ 68 w 246"/>
                <a:gd name="T17" fmla="*/ 170 h 365"/>
                <a:gd name="T18" fmla="*/ 77 w 246"/>
                <a:gd name="T19" fmla="*/ 175 h 365"/>
                <a:gd name="T20" fmla="*/ 86 w 246"/>
                <a:gd name="T21" fmla="*/ 180 h 365"/>
                <a:gd name="T22" fmla="*/ 96 w 246"/>
                <a:gd name="T23" fmla="*/ 183 h 365"/>
                <a:gd name="T24" fmla="*/ 105 w 246"/>
                <a:gd name="T25" fmla="*/ 183 h 365"/>
                <a:gd name="T26" fmla="*/ 114 w 246"/>
                <a:gd name="T27" fmla="*/ 179 h 365"/>
                <a:gd name="T28" fmla="*/ 120 w 246"/>
                <a:gd name="T29" fmla="*/ 171 h 365"/>
                <a:gd name="T30" fmla="*/ 123 w 246"/>
                <a:gd name="T31" fmla="*/ 159 h 365"/>
                <a:gd name="T32" fmla="*/ 123 w 246"/>
                <a:gd name="T33" fmla="*/ 140 h 365"/>
                <a:gd name="T34" fmla="*/ 122 w 246"/>
                <a:gd name="T35" fmla="*/ 138 h 365"/>
                <a:gd name="T36" fmla="*/ 121 w 246"/>
                <a:gd name="T37" fmla="*/ 132 h 365"/>
                <a:gd name="T38" fmla="*/ 118 w 246"/>
                <a:gd name="T39" fmla="*/ 124 h 365"/>
                <a:gd name="T40" fmla="*/ 115 w 246"/>
                <a:gd name="T41" fmla="*/ 114 h 365"/>
                <a:gd name="T42" fmla="*/ 111 w 246"/>
                <a:gd name="T43" fmla="*/ 102 h 365"/>
                <a:gd name="T44" fmla="*/ 106 w 246"/>
                <a:gd name="T45" fmla="*/ 90 h 365"/>
                <a:gd name="T46" fmla="*/ 102 w 246"/>
                <a:gd name="T47" fmla="*/ 78 h 365"/>
                <a:gd name="T48" fmla="*/ 96 w 246"/>
                <a:gd name="T49" fmla="*/ 67 h 365"/>
                <a:gd name="T50" fmla="*/ 93 w 246"/>
                <a:gd name="T51" fmla="*/ 62 h 365"/>
                <a:gd name="T52" fmla="*/ 88 w 246"/>
                <a:gd name="T53" fmla="*/ 56 h 365"/>
                <a:gd name="T54" fmla="*/ 82 w 246"/>
                <a:gd name="T55" fmla="*/ 49 h 365"/>
                <a:gd name="T56" fmla="*/ 75 w 246"/>
                <a:gd name="T57" fmla="*/ 42 h 365"/>
                <a:gd name="T58" fmla="*/ 67 w 246"/>
                <a:gd name="T59" fmla="*/ 35 h 365"/>
                <a:gd name="T60" fmla="*/ 58 w 246"/>
                <a:gd name="T61" fmla="*/ 29 h 365"/>
                <a:gd name="T62" fmla="*/ 49 w 246"/>
                <a:gd name="T63" fmla="*/ 23 h 365"/>
                <a:gd name="T64" fmla="*/ 41 w 246"/>
                <a:gd name="T65" fmla="*/ 16 h 365"/>
                <a:gd name="T66" fmla="*/ 31 w 246"/>
                <a:gd name="T67" fmla="*/ 11 h 365"/>
                <a:gd name="T68" fmla="*/ 24 w 246"/>
                <a:gd name="T69" fmla="*/ 7 h 365"/>
                <a:gd name="T70" fmla="*/ 18 w 246"/>
                <a:gd name="T71" fmla="*/ 4 h 365"/>
                <a:gd name="T72" fmla="*/ 12 w 246"/>
                <a:gd name="T73" fmla="*/ 2 h 365"/>
                <a:gd name="T74" fmla="*/ 7 w 246"/>
                <a:gd name="T75" fmla="*/ 0 h 365"/>
                <a:gd name="T76" fmla="*/ 5 w 246"/>
                <a:gd name="T77" fmla="*/ 1 h 365"/>
                <a:gd name="T78" fmla="*/ 4 w 246"/>
                <a:gd name="T79" fmla="*/ 4 h 365"/>
                <a:gd name="T80" fmla="*/ 6 w 246"/>
                <a:gd name="T81" fmla="*/ 8 h 365"/>
                <a:gd name="T82" fmla="*/ 10 w 246"/>
                <a:gd name="T83" fmla="*/ 19 h 365"/>
                <a:gd name="T84" fmla="*/ 12 w 246"/>
                <a:gd name="T85" fmla="*/ 30 h 365"/>
                <a:gd name="T86" fmla="*/ 11 w 246"/>
                <a:gd name="T87" fmla="*/ 42 h 365"/>
                <a:gd name="T88" fmla="*/ 9 w 246"/>
                <a:gd name="T89" fmla="*/ 53 h 365"/>
                <a:gd name="T90" fmla="*/ 6 w 246"/>
                <a:gd name="T91" fmla="*/ 64 h 365"/>
                <a:gd name="T92" fmla="*/ 3 w 246"/>
                <a:gd name="T93" fmla="*/ 74 h 365"/>
                <a:gd name="T94" fmla="*/ 1 w 246"/>
                <a:gd name="T95" fmla="*/ 82 h 365"/>
                <a:gd name="T96" fmla="*/ 0 w 246"/>
                <a:gd name="T97" fmla="*/ 88 h 3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"/>
                <a:gd name="T148" fmla="*/ 0 h 365"/>
                <a:gd name="T149" fmla="*/ 246 w 246"/>
                <a:gd name="T150" fmla="*/ 365 h 36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" h="365">
                  <a:moveTo>
                    <a:pt x="0" y="176"/>
                  </a:moveTo>
                  <a:lnTo>
                    <a:pt x="5" y="190"/>
                  </a:lnTo>
                  <a:lnTo>
                    <a:pt x="16" y="210"/>
                  </a:lnTo>
                  <a:lnTo>
                    <a:pt x="33" y="233"/>
                  </a:lnTo>
                  <a:lnTo>
                    <a:pt x="54" y="257"/>
                  </a:lnTo>
                  <a:lnTo>
                    <a:pt x="76" y="281"/>
                  </a:lnTo>
                  <a:lnTo>
                    <a:pt x="98" y="304"/>
                  </a:lnTo>
                  <a:lnTo>
                    <a:pt x="119" y="324"/>
                  </a:lnTo>
                  <a:lnTo>
                    <a:pt x="136" y="339"/>
                  </a:lnTo>
                  <a:lnTo>
                    <a:pt x="153" y="350"/>
                  </a:lnTo>
                  <a:lnTo>
                    <a:pt x="172" y="360"/>
                  </a:lnTo>
                  <a:lnTo>
                    <a:pt x="191" y="365"/>
                  </a:lnTo>
                  <a:lnTo>
                    <a:pt x="210" y="365"/>
                  </a:lnTo>
                  <a:lnTo>
                    <a:pt x="227" y="358"/>
                  </a:lnTo>
                  <a:lnTo>
                    <a:pt x="239" y="342"/>
                  </a:lnTo>
                  <a:lnTo>
                    <a:pt x="246" y="317"/>
                  </a:lnTo>
                  <a:lnTo>
                    <a:pt x="246" y="279"/>
                  </a:lnTo>
                  <a:lnTo>
                    <a:pt x="244" y="276"/>
                  </a:lnTo>
                  <a:lnTo>
                    <a:pt x="241" y="264"/>
                  </a:lnTo>
                  <a:lnTo>
                    <a:pt x="236" y="248"/>
                  </a:lnTo>
                  <a:lnTo>
                    <a:pt x="229" y="227"/>
                  </a:lnTo>
                  <a:lnTo>
                    <a:pt x="221" y="204"/>
                  </a:lnTo>
                  <a:lnTo>
                    <a:pt x="212" y="180"/>
                  </a:lnTo>
                  <a:lnTo>
                    <a:pt x="203" y="156"/>
                  </a:lnTo>
                  <a:lnTo>
                    <a:pt x="192" y="134"/>
                  </a:lnTo>
                  <a:lnTo>
                    <a:pt x="186" y="123"/>
                  </a:lnTo>
                  <a:lnTo>
                    <a:pt x="176" y="111"/>
                  </a:lnTo>
                  <a:lnTo>
                    <a:pt x="164" y="98"/>
                  </a:lnTo>
                  <a:lnTo>
                    <a:pt x="149" y="84"/>
                  </a:lnTo>
                  <a:lnTo>
                    <a:pt x="133" y="70"/>
                  </a:lnTo>
                  <a:lnTo>
                    <a:pt x="115" y="58"/>
                  </a:lnTo>
                  <a:lnTo>
                    <a:pt x="98" y="45"/>
                  </a:lnTo>
                  <a:lnTo>
                    <a:pt x="81" y="32"/>
                  </a:lnTo>
                  <a:lnTo>
                    <a:pt x="63" y="22"/>
                  </a:lnTo>
                  <a:lnTo>
                    <a:pt x="48" y="14"/>
                  </a:lnTo>
                  <a:lnTo>
                    <a:pt x="35" y="7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9" y="1"/>
                  </a:lnTo>
                  <a:lnTo>
                    <a:pt x="8" y="7"/>
                  </a:lnTo>
                  <a:lnTo>
                    <a:pt x="12" y="15"/>
                  </a:lnTo>
                  <a:lnTo>
                    <a:pt x="20" y="37"/>
                  </a:lnTo>
                  <a:lnTo>
                    <a:pt x="23" y="60"/>
                  </a:lnTo>
                  <a:lnTo>
                    <a:pt x="21" y="83"/>
                  </a:lnTo>
                  <a:lnTo>
                    <a:pt x="17" y="106"/>
                  </a:lnTo>
                  <a:lnTo>
                    <a:pt x="12" y="127"/>
                  </a:lnTo>
                  <a:lnTo>
                    <a:pt x="6" y="147"/>
                  </a:lnTo>
                  <a:lnTo>
                    <a:pt x="1" y="164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E0BC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7" name="Freeform 46"/>
            <p:cNvSpPr>
              <a:spLocks/>
            </p:cNvSpPr>
            <p:nvPr/>
          </p:nvSpPr>
          <p:spPr bwMode="auto">
            <a:xfrm>
              <a:off x="1736" y="3318"/>
              <a:ext cx="114" cy="173"/>
            </a:xfrm>
            <a:custGeom>
              <a:avLst/>
              <a:gdLst>
                <a:gd name="T0" fmla="*/ 0 w 229"/>
                <a:gd name="T1" fmla="*/ 84 h 346"/>
                <a:gd name="T2" fmla="*/ 2 w 229"/>
                <a:gd name="T3" fmla="*/ 91 h 346"/>
                <a:gd name="T4" fmla="*/ 7 w 229"/>
                <a:gd name="T5" fmla="*/ 100 h 346"/>
                <a:gd name="T6" fmla="*/ 16 w 229"/>
                <a:gd name="T7" fmla="*/ 111 h 346"/>
                <a:gd name="T8" fmla="*/ 25 w 229"/>
                <a:gd name="T9" fmla="*/ 122 h 346"/>
                <a:gd name="T10" fmla="*/ 35 w 229"/>
                <a:gd name="T11" fmla="*/ 134 h 346"/>
                <a:gd name="T12" fmla="*/ 45 w 229"/>
                <a:gd name="T13" fmla="*/ 145 h 346"/>
                <a:gd name="T14" fmla="*/ 55 w 229"/>
                <a:gd name="T15" fmla="*/ 154 h 346"/>
                <a:gd name="T16" fmla="*/ 63 w 229"/>
                <a:gd name="T17" fmla="*/ 161 h 346"/>
                <a:gd name="T18" fmla="*/ 71 w 229"/>
                <a:gd name="T19" fmla="*/ 167 h 346"/>
                <a:gd name="T20" fmla="*/ 80 w 229"/>
                <a:gd name="T21" fmla="*/ 171 h 346"/>
                <a:gd name="T22" fmla="*/ 89 w 229"/>
                <a:gd name="T23" fmla="*/ 173 h 346"/>
                <a:gd name="T24" fmla="*/ 98 w 229"/>
                <a:gd name="T25" fmla="*/ 173 h 346"/>
                <a:gd name="T26" fmla="*/ 105 w 229"/>
                <a:gd name="T27" fmla="*/ 171 h 346"/>
                <a:gd name="T28" fmla="*/ 111 w 229"/>
                <a:gd name="T29" fmla="*/ 163 h 346"/>
                <a:gd name="T30" fmla="*/ 114 w 229"/>
                <a:gd name="T31" fmla="*/ 150 h 346"/>
                <a:gd name="T32" fmla="*/ 114 w 229"/>
                <a:gd name="T33" fmla="*/ 133 h 346"/>
                <a:gd name="T34" fmla="*/ 113 w 229"/>
                <a:gd name="T35" fmla="*/ 131 h 346"/>
                <a:gd name="T36" fmla="*/ 112 w 229"/>
                <a:gd name="T37" fmla="*/ 125 h 346"/>
                <a:gd name="T38" fmla="*/ 109 w 229"/>
                <a:gd name="T39" fmla="*/ 117 h 346"/>
                <a:gd name="T40" fmla="*/ 107 w 229"/>
                <a:gd name="T41" fmla="*/ 107 h 346"/>
                <a:gd name="T42" fmla="*/ 103 w 229"/>
                <a:gd name="T43" fmla="*/ 96 h 346"/>
                <a:gd name="T44" fmla="*/ 98 w 229"/>
                <a:gd name="T45" fmla="*/ 85 h 346"/>
                <a:gd name="T46" fmla="*/ 94 w 229"/>
                <a:gd name="T47" fmla="*/ 73 h 346"/>
                <a:gd name="T48" fmla="*/ 90 w 229"/>
                <a:gd name="T49" fmla="*/ 62 h 346"/>
                <a:gd name="T50" fmla="*/ 87 w 229"/>
                <a:gd name="T51" fmla="*/ 57 h 346"/>
                <a:gd name="T52" fmla="*/ 82 w 229"/>
                <a:gd name="T53" fmla="*/ 51 h 346"/>
                <a:gd name="T54" fmla="*/ 77 w 229"/>
                <a:gd name="T55" fmla="*/ 46 h 346"/>
                <a:gd name="T56" fmla="*/ 70 w 229"/>
                <a:gd name="T57" fmla="*/ 40 h 346"/>
                <a:gd name="T58" fmla="*/ 62 w 229"/>
                <a:gd name="T59" fmla="*/ 34 h 346"/>
                <a:gd name="T60" fmla="*/ 54 w 229"/>
                <a:gd name="T61" fmla="*/ 27 h 346"/>
                <a:gd name="T62" fmla="*/ 46 w 229"/>
                <a:gd name="T63" fmla="*/ 21 h 346"/>
                <a:gd name="T64" fmla="*/ 38 w 229"/>
                <a:gd name="T65" fmla="*/ 15 h 346"/>
                <a:gd name="T66" fmla="*/ 30 w 229"/>
                <a:gd name="T67" fmla="*/ 10 h 346"/>
                <a:gd name="T68" fmla="*/ 22 w 229"/>
                <a:gd name="T69" fmla="*/ 5 h 346"/>
                <a:gd name="T70" fmla="*/ 16 w 229"/>
                <a:gd name="T71" fmla="*/ 3 h 346"/>
                <a:gd name="T72" fmla="*/ 11 w 229"/>
                <a:gd name="T73" fmla="*/ 1 h 346"/>
                <a:gd name="T74" fmla="*/ 7 w 229"/>
                <a:gd name="T75" fmla="*/ 0 h 346"/>
                <a:gd name="T76" fmla="*/ 4 w 229"/>
                <a:gd name="T77" fmla="*/ 1 h 346"/>
                <a:gd name="T78" fmla="*/ 3 w 229"/>
                <a:gd name="T79" fmla="*/ 3 h 346"/>
                <a:gd name="T80" fmla="*/ 5 w 229"/>
                <a:gd name="T81" fmla="*/ 7 h 346"/>
                <a:gd name="T82" fmla="*/ 9 w 229"/>
                <a:gd name="T83" fmla="*/ 17 h 346"/>
                <a:gd name="T84" fmla="*/ 10 w 229"/>
                <a:gd name="T85" fmla="*/ 28 h 346"/>
                <a:gd name="T86" fmla="*/ 10 w 229"/>
                <a:gd name="T87" fmla="*/ 39 h 346"/>
                <a:gd name="T88" fmla="*/ 8 w 229"/>
                <a:gd name="T89" fmla="*/ 50 h 346"/>
                <a:gd name="T90" fmla="*/ 5 w 229"/>
                <a:gd name="T91" fmla="*/ 60 h 346"/>
                <a:gd name="T92" fmla="*/ 3 w 229"/>
                <a:gd name="T93" fmla="*/ 70 h 346"/>
                <a:gd name="T94" fmla="*/ 1 w 229"/>
                <a:gd name="T95" fmla="*/ 78 h 346"/>
                <a:gd name="T96" fmla="*/ 0 w 229"/>
                <a:gd name="T97" fmla="*/ 84 h 3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9"/>
                <a:gd name="T148" fmla="*/ 0 h 346"/>
                <a:gd name="T149" fmla="*/ 229 w 229"/>
                <a:gd name="T150" fmla="*/ 346 h 3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9" h="346">
                  <a:moveTo>
                    <a:pt x="0" y="168"/>
                  </a:moveTo>
                  <a:lnTo>
                    <a:pt x="5" y="182"/>
                  </a:lnTo>
                  <a:lnTo>
                    <a:pt x="15" y="200"/>
                  </a:lnTo>
                  <a:lnTo>
                    <a:pt x="32" y="222"/>
                  </a:lnTo>
                  <a:lnTo>
                    <a:pt x="50" y="245"/>
                  </a:lnTo>
                  <a:lnTo>
                    <a:pt x="71" y="268"/>
                  </a:lnTo>
                  <a:lnTo>
                    <a:pt x="91" y="290"/>
                  </a:lnTo>
                  <a:lnTo>
                    <a:pt x="111" y="308"/>
                  </a:lnTo>
                  <a:lnTo>
                    <a:pt x="127" y="322"/>
                  </a:lnTo>
                  <a:lnTo>
                    <a:pt x="142" y="333"/>
                  </a:lnTo>
                  <a:lnTo>
                    <a:pt x="161" y="342"/>
                  </a:lnTo>
                  <a:lnTo>
                    <a:pt x="179" y="346"/>
                  </a:lnTo>
                  <a:lnTo>
                    <a:pt x="196" y="346"/>
                  </a:lnTo>
                  <a:lnTo>
                    <a:pt x="211" y="341"/>
                  </a:lnTo>
                  <a:lnTo>
                    <a:pt x="223" y="326"/>
                  </a:lnTo>
                  <a:lnTo>
                    <a:pt x="229" y="300"/>
                  </a:lnTo>
                  <a:lnTo>
                    <a:pt x="229" y="265"/>
                  </a:lnTo>
                  <a:lnTo>
                    <a:pt x="227" y="261"/>
                  </a:lnTo>
                  <a:lnTo>
                    <a:pt x="224" y="250"/>
                  </a:lnTo>
                  <a:lnTo>
                    <a:pt x="219" y="235"/>
                  </a:lnTo>
                  <a:lnTo>
                    <a:pt x="214" y="214"/>
                  </a:lnTo>
                  <a:lnTo>
                    <a:pt x="207" y="192"/>
                  </a:lnTo>
                  <a:lnTo>
                    <a:pt x="197" y="169"/>
                  </a:lnTo>
                  <a:lnTo>
                    <a:pt x="189" y="146"/>
                  </a:lnTo>
                  <a:lnTo>
                    <a:pt x="180" y="125"/>
                  </a:lnTo>
                  <a:lnTo>
                    <a:pt x="174" y="115"/>
                  </a:lnTo>
                  <a:lnTo>
                    <a:pt x="165" y="103"/>
                  </a:lnTo>
                  <a:lnTo>
                    <a:pt x="154" y="92"/>
                  </a:lnTo>
                  <a:lnTo>
                    <a:pt x="140" y="79"/>
                  </a:lnTo>
                  <a:lnTo>
                    <a:pt x="125" y="67"/>
                  </a:lnTo>
                  <a:lnTo>
                    <a:pt x="109" y="54"/>
                  </a:lnTo>
                  <a:lnTo>
                    <a:pt x="93" y="41"/>
                  </a:lnTo>
                  <a:lnTo>
                    <a:pt x="76" y="30"/>
                  </a:lnTo>
                  <a:lnTo>
                    <a:pt x="60" y="20"/>
                  </a:lnTo>
                  <a:lnTo>
                    <a:pt x="45" y="11"/>
                  </a:lnTo>
                  <a:lnTo>
                    <a:pt x="33" y="6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8" y="1"/>
                  </a:lnTo>
                  <a:lnTo>
                    <a:pt x="7" y="6"/>
                  </a:lnTo>
                  <a:lnTo>
                    <a:pt x="11" y="14"/>
                  </a:lnTo>
                  <a:lnTo>
                    <a:pt x="19" y="34"/>
                  </a:lnTo>
                  <a:lnTo>
                    <a:pt x="21" y="56"/>
                  </a:lnTo>
                  <a:lnTo>
                    <a:pt x="20" y="78"/>
                  </a:lnTo>
                  <a:lnTo>
                    <a:pt x="17" y="100"/>
                  </a:lnTo>
                  <a:lnTo>
                    <a:pt x="11" y="121"/>
                  </a:lnTo>
                  <a:lnTo>
                    <a:pt x="6" y="139"/>
                  </a:lnTo>
                  <a:lnTo>
                    <a:pt x="2" y="155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D3A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8" name="Freeform 47"/>
            <p:cNvSpPr>
              <a:spLocks/>
            </p:cNvSpPr>
            <p:nvPr/>
          </p:nvSpPr>
          <p:spPr bwMode="auto">
            <a:xfrm>
              <a:off x="1741" y="3324"/>
              <a:ext cx="106" cy="164"/>
            </a:xfrm>
            <a:custGeom>
              <a:avLst/>
              <a:gdLst>
                <a:gd name="T0" fmla="*/ 0 w 212"/>
                <a:gd name="T1" fmla="*/ 79 h 330"/>
                <a:gd name="T2" fmla="*/ 2 w 212"/>
                <a:gd name="T3" fmla="*/ 85 h 330"/>
                <a:gd name="T4" fmla="*/ 7 w 212"/>
                <a:gd name="T5" fmla="*/ 94 h 330"/>
                <a:gd name="T6" fmla="*/ 14 w 212"/>
                <a:gd name="T7" fmla="*/ 104 h 330"/>
                <a:gd name="T8" fmla="*/ 23 w 212"/>
                <a:gd name="T9" fmla="*/ 116 h 330"/>
                <a:gd name="T10" fmla="*/ 33 w 212"/>
                <a:gd name="T11" fmla="*/ 127 h 330"/>
                <a:gd name="T12" fmla="*/ 43 w 212"/>
                <a:gd name="T13" fmla="*/ 137 h 330"/>
                <a:gd name="T14" fmla="*/ 51 w 212"/>
                <a:gd name="T15" fmla="*/ 146 h 330"/>
                <a:gd name="T16" fmla="*/ 58 w 212"/>
                <a:gd name="T17" fmla="*/ 153 h 330"/>
                <a:gd name="T18" fmla="*/ 66 w 212"/>
                <a:gd name="T19" fmla="*/ 158 h 330"/>
                <a:gd name="T20" fmla="*/ 74 w 212"/>
                <a:gd name="T21" fmla="*/ 162 h 330"/>
                <a:gd name="T22" fmla="*/ 83 w 212"/>
                <a:gd name="T23" fmla="*/ 164 h 330"/>
                <a:gd name="T24" fmla="*/ 91 w 212"/>
                <a:gd name="T25" fmla="*/ 164 h 330"/>
                <a:gd name="T26" fmla="*/ 98 w 212"/>
                <a:gd name="T27" fmla="*/ 161 h 330"/>
                <a:gd name="T28" fmla="*/ 103 w 212"/>
                <a:gd name="T29" fmla="*/ 154 h 330"/>
                <a:gd name="T30" fmla="*/ 106 w 212"/>
                <a:gd name="T31" fmla="*/ 142 h 330"/>
                <a:gd name="T32" fmla="*/ 106 w 212"/>
                <a:gd name="T33" fmla="*/ 125 h 330"/>
                <a:gd name="T34" fmla="*/ 106 w 212"/>
                <a:gd name="T35" fmla="*/ 123 h 330"/>
                <a:gd name="T36" fmla="*/ 104 w 212"/>
                <a:gd name="T37" fmla="*/ 118 h 330"/>
                <a:gd name="T38" fmla="*/ 102 w 212"/>
                <a:gd name="T39" fmla="*/ 111 h 330"/>
                <a:gd name="T40" fmla="*/ 99 w 212"/>
                <a:gd name="T41" fmla="*/ 101 h 330"/>
                <a:gd name="T42" fmla="*/ 96 w 212"/>
                <a:gd name="T43" fmla="*/ 90 h 330"/>
                <a:gd name="T44" fmla="*/ 92 w 212"/>
                <a:gd name="T45" fmla="*/ 80 h 330"/>
                <a:gd name="T46" fmla="*/ 88 w 212"/>
                <a:gd name="T47" fmla="*/ 69 h 330"/>
                <a:gd name="T48" fmla="*/ 84 w 212"/>
                <a:gd name="T49" fmla="*/ 59 h 330"/>
                <a:gd name="T50" fmla="*/ 81 w 212"/>
                <a:gd name="T51" fmla="*/ 55 h 330"/>
                <a:gd name="T52" fmla="*/ 77 w 212"/>
                <a:gd name="T53" fmla="*/ 49 h 330"/>
                <a:gd name="T54" fmla="*/ 72 w 212"/>
                <a:gd name="T55" fmla="*/ 43 h 330"/>
                <a:gd name="T56" fmla="*/ 65 w 212"/>
                <a:gd name="T57" fmla="*/ 37 h 330"/>
                <a:gd name="T58" fmla="*/ 58 w 212"/>
                <a:gd name="T59" fmla="*/ 31 h 330"/>
                <a:gd name="T60" fmla="*/ 51 w 212"/>
                <a:gd name="T61" fmla="*/ 25 h 330"/>
                <a:gd name="T62" fmla="*/ 43 w 212"/>
                <a:gd name="T63" fmla="*/ 19 h 330"/>
                <a:gd name="T64" fmla="*/ 35 w 212"/>
                <a:gd name="T65" fmla="*/ 14 h 330"/>
                <a:gd name="T66" fmla="*/ 27 w 212"/>
                <a:gd name="T67" fmla="*/ 10 h 330"/>
                <a:gd name="T68" fmla="*/ 21 w 212"/>
                <a:gd name="T69" fmla="*/ 6 h 330"/>
                <a:gd name="T70" fmla="*/ 15 w 212"/>
                <a:gd name="T71" fmla="*/ 2 h 330"/>
                <a:gd name="T72" fmla="*/ 10 w 212"/>
                <a:gd name="T73" fmla="*/ 0 h 330"/>
                <a:gd name="T74" fmla="*/ 6 w 212"/>
                <a:gd name="T75" fmla="*/ 0 h 330"/>
                <a:gd name="T76" fmla="*/ 4 w 212"/>
                <a:gd name="T77" fmla="*/ 0 h 330"/>
                <a:gd name="T78" fmla="*/ 3 w 212"/>
                <a:gd name="T79" fmla="*/ 2 h 330"/>
                <a:gd name="T80" fmla="*/ 5 w 212"/>
                <a:gd name="T81" fmla="*/ 6 h 330"/>
                <a:gd name="T82" fmla="*/ 9 w 212"/>
                <a:gd name="T83" fmla="*/ 16 h 330"/>
                <a:gd name="T84" fmla="*/ 10 w 212"/>
                <a:gd name="T85" fmla="*/ 27 h 330"/>
                <a:gd name="T86" fmla="*/ 9 w 212"/>
                <a:gd name="T87" fmla="*/ 37 h 330"/>
                <a:gd name="T88" fmla="*/ 7 w 212"/>
                <a:gd name="T89" fmla="*/ 48 h 330"/>
                <a:gd name="T90" fmla="*/ 5 w 212"/>
                <a:gd name="T91" fmla="*/ 57 h 330"/>
                <a:gd name="T92" fmla="*/ 2 w 212"/>
                <a:gd name="T93" fmla="*/ 66 h 330"/>
                <a:gd name="T94" fmla="*/ 1 w 212"/>
                <a:gd name="T95" fmla="*/ 74 h 330"/>
                <a:gd name="T96" fmla="*/ 0 w 212"/>
                <a:gd name="T97" fmla="*/ 79 h 3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2"/>
                <a:gd name="T148" fmla="*/ 0 h 330"/>
                <a:gd name="T149" fmla="*/ 212 w 212"/>
                <a:gd name="T150" fmla="*/ 330 h 3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2" h="330">
                  <a:moveTo>
                    <a:pt x="0" y="159"/>
                  </a:moveTo>
                  <a:lnTo>
                    <a:pt x="3" y="172"/>
                  </a:lnTo>
                  <a:lnTo>
                    <a:pt x="14" y="190"/>
                  </a:lnTo>
                  <a:lnTo>
                    <a:pt x="29" y="210"/>
                  </a:lnTo>
                  <a:lnTo>
                    <a:pt x="46" y="233"/>
                  </a:lnTo>
                  <a:lnTo>
                    <a:pt x="65" y="255"/>
                  </a:lnTo>
                  <a:lnTo>
                    <a:pt x="85" y="276"/>
                  </a:lnTo>
                  <a:lnTo>
                    <a:pt x="102" y="293"/>
                  </a:lnTo>
                  <a:lnTo>
                    <a:pt x="117" y="307"/>
                  </a:lnTo>
                  <a:lnTo>
                    <a:pt x="131" y="317"/>
                  </a:lnTo>
                  <a:lnTo>
                    <a:pt x="147" y="325"/>
                  </a:lnTo>
                  <a:lnTo>
                    <a:pt x="165" y="330"/>
                  </a:lnTo>
                  <a:lnTo>
                    <a:pt x="181" y="330"/>
                  </a:lnTo>
                  <a:lnTo>
                    <a:pt x="195" y="323"/>
                  </a:lnTo>
                  <a:lnTo>
                    <a:pt x="206" y="309"/>
                  </a:lnTo>
                  <a:lnTo>
                    <a:pt x="212" y="286"/>
                  </a:lnTo>
                  <a:lnTo>
                    <a:pt x="212" y="251"/>
                  </a:lnTo>
                  <a:lnTo>
                    <a:pt x="211" y="248"/>
                  </a:lnTo>
                  <a:lnTo>
                    <a:pt x="208" y="238"/>
                  </a:lnTo>
                  <a:lnTo>
                    <a:pt x="204" y="223"/>
                  </a:lnTo>
                  <a:lnTo>
                    <a:pt x="198" y="204"/>
                  </a:lnTo>
                  <a:lnTo>
                    <a:pt x="191" y="182"/>
                  </a:lnTo>
                  <a:lnTo>
                    <a:pt x="184" y="160"/>
                  </a:lnTo>
                  <a:lnTo>
                    <a:pt x="176" y="138"/>
                  </a:lnTo>
                  <a:lnTo>
                    <a:pt x="168" y="119"/>
                  </a:lnTo>
                  <a:lnTo>
                    <a:pt x="162" y="110"/>
                  </a:lnTo>
                  <a:lnTo>
                    <a:pt x="153" y="98"/>
                  </a:lnTo>
                  <a:lnTo>
                    <a:pt x="143" y="87"/>
                  </a:lnTo>
                  <a:lnTo>
                    <a:pt x="130" y="75"/>
                  </a:lnTo>
                  <a:lnTo>
                    <a:pt x="116" y="62"/>
                  </a:lnTo>
                  <a:lnTo>
                    <a:pt x="101" y="51"/>
                  </a:lnTo>
                  <a:lnTo>
                    <a:pt x="85" y="39"/>
                  </a:lnTo>
                  <a:lnTo>
                    <a:pt x="70" y="29"/>
                  </a:lnTo>
                  <a:lnTo>
                    <a:pt x="55" y="20"/>
                  </a:lnTo>
                  <a:lnTo>
                    <a:pt x="42" y="12"/>
                  </a:lnTo>
                  <a:lnTo>
                    <a:pt x="30" y="5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5"/>
                  </a:lnTo>
                  <a:lnTo>
                    <a:pt x="10" y="13"/>
                  </a:lnTo>
                  <a:lnTo>
                    <a:pt x="17" y="33"/>
                  </a:lnTo>
                  <a:lnTo>
                    <a:pt x="19" y="54"/>
                  </a:lnTo>
                  <a:lnTo>
                    <a:pt x="18" y="75"/>
                  </a:lnTo>
                  <a:lnTo>
                    <a:pt x="15" y="96"/>
                  </a:lnTo>
                  <a:lnTo>
                    <a:pt x="9" y="115"/>
                  </a:lnTo>
                  <a:lnTo>
                    <a:pt x="4" y="133"/>
                  </a:lnTo>
                  <a:lnTo>
                    <a:pt x="1" y="148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CC9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9" name="Freeform 48"/>
            <p:cNvSpPr>
              <a:spLocks/>
            </p:cNvSpPr>
            <p:nvPr/>
          </p:nvSpPr>
          <p:spPr bwMode="auto">
            <a:xfrm>
              <a:off x="1747" y="3329"/>
              <a:ext cx="98" cy="156"/>
            </a:xfrm>
            <a:custGeom>
              <a:avLst/>
              <a:gdLst>
                <a:gd name="T0" fmla="*/ 0 w 196"/>
                <a:gd name="T1" fmla="*/ 76 h 312"/>
                <a:gd name="T2" fmla="*/ 2 w 196"/>
                <a:gd name="T3" fmla="*/ 81 h 312"/>
                <a:gd name="T4" fmla="*/ 6 w 196"/>
                <a:gd name="T5" fmla="*/ 89 h 312"/>
                <a:gd name="T6" fmla="*/ 13 w 196"/>
                <a:gd name="T7" fmla="*/ 99 h 312"/>
                <a:gd name="T8" fmla="*/ 21 w 196"/>
                <a:gd name="T9" fmla="*/ 110 h 312"/>
                <a:gd name="T10" fmla="*/ 30 w 196"/>
                <a:gd name="T11" fmla="*/ 121 h 312"/>
                <a:gd name="T12" fmla="*/ 39 w 196"/>
                <a:gd name="T13" fmla="*/ 131 h 312"/>
                <a:gd name="T14" fmla="*/ 47 w 196"/>
                <a:gd name="T15" fmla="*/ 139 h 312"/>
                <a:gd name="T16" fmla="*/ 53 w 196"/>
                <a:gd name="T17" fmla="*/ 145 h 312"/>
                <a:gd name="T18" fmla="*/ 60 w 196"/>
                <a:gd name="T19" fmla="*/ 150 h 312"/>
                <a:gd name="T20" fmla="*/ 68 w 196"/>
                <a:gd name="T21" fmla="*/ 154 h 312"/>
                <a:gd name="T22" fmla="*/ 76 w 196"/>
                <a:gd name="T23" fmla="*/ 156 h 312"/>
                <a:gd name="T24" fmla="*/ 84 w 196"/>
                <a:gd name="T25" fmla="*/ 156 h 312"/>
                <a:gd name="T26" fmla="*/ 90 w 196"/>
                <a:gd name="T27" fmla="*/ 153 h 312"/>
                <a:gd name="T28" fmla="*/ 95 w 196"/>
                <a:gd name="T29" fmla="*/ 146 h 312"/>
                <a:gd name="T30" fmla="*/ 98 w 196"/>
                <a:gd name="T31" fmla="*/ 135 h 312"/>
                <a:gd name="T32" fmla="*/ 98 w 196"/>
                <a:gd name="T33" fmla="*/ 118 h 312"/>
                <a:gd name="T34" fmla="*/ 98 w 196"/>
                <a:gd name="T35" fmla="*/ 117 h 312"/>
                <a:gd name="T36" fmla="*/ 97 w 196"/>
                <a:gd name="T37" fmla="*/ 112 h 312"/>
                <a:gd name="T38" fmla="*/ 94 w 196"/>
                <a:gd name="T39" fmla="*/ 104 h 312"/>
                <a:gd name="T40" fmla="*/ 92 w 196"/>
                <a:gd name="T41" fmla="*/ 95 h 312"/>
                <a:gd name="T42" fmla="*/ 89 w 196"/>
                <a:gd name="T43" fmla="*/ 85 h 312"/>
                <a:gd name="T44" fmla="*/ 86 w 196"/>
                <a:gd name="T45" fmla="*/ 76 h 312"/>
                <a:gd name="T46" fmla="*/ 82 w 196"/>
                <a:gd name="T47" fmla="*/ 65 h 312"/>
                <a:gd name="T48" fmla="*/ 78 w 196"/>
                <a:gd name="T49" fmla="*/ 56 h 312"/>
                <a:gd name="T50" fmla="*/ 72 w 196"/>
                <a:gd name="T51" fmla="*/ 46 h 312"/>
                <a:gd name="T52" fmla="*/ 60 w 196"/>
                <a:gd name="T53" fmla="*/ 35 h 312"/>
                <a:gd name="T54" fmla="*/ 47 w 196"/>
                <a:gd name="T55" fmla="*/ 23 h 312"/>
                <a:gd name="T56" fmla="*/ 33 w 196"/>
                <a:gd name="T57" fmla="*/ 13 h 312"/>
                <a:gd name="T58" fmla="*/ 20 w 196"/>
                <a:gd name="T59" fmla="*/ 5 h 312"/>
                <a:gd name="T60" fmla="*/ 10 w 196"/>
                <a:gd name="T61" fmla="*/ 0 h 312"/>
                <a:gd name="T62" fmla="*/ 4 w 196"/>
                <a:gd name="T63" fmla="*/ 0 h 312"/>
                <a:gd name="T64" fmla="*/ 6 w 196"/>
                <a:gd name="T65" fmla="*/ 5 h 312"/>
                <a:gd name="T66" fmla="*/ 9 w 196"/>
                <a:gd name="T67" fmla="*/ 15 h 312"/>
                <a:gd name="T68" fmla="*/ 10 w 196"/>
                <a:gd name="T69" fmla="*/ 25 h 312"/>
                <a:gd name="T70" fmla="*/ 9 w 196"/>
                <a:gd name="T71" fmla="*/ 35 h 312"/>
                <a:gd name="T72" fmla="*/ 7 w 196"/>
                <a:gd name="T73" fmla="*/ 45 h 312"/>
                <a:gd name="T74" fmla="*/ 5 w 196"/>
                <a:gd name="T75" fmla="*/ 54 h 312"/>
                <a:gd name="T76" fmla="*/ 3 w 196"/>
                <a:gd name="T77" fmla="*/ 62 h 312"/>
                <a:gd name="T78" fmla="*/ 1 w 196"/>
                <a:gd name="T79" fmla="*/ 70 h 312"/>
                <a:gd name="T80" fmla="*/ 0 w 196"/>
                <a:gd name="T81" fmla="*/ 76 h 3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6"/>
                <a:gd name="T124" fmla="*/ 0 h 312"/>
                <a:gd name="T125" fmla="*/ 196 w 196"/>
                <a:gd name="T126" fmla="*/ 312 h 3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6" h="312">
                  <a:moveTo>
                    <a:pt x="0" y="151"/>
                  </a:moveTo>
                  <a:lnTo>
                    <a:pt x="4" y="163"/>
                  </a:lnTo>
                  <a:lnTo>
                    <a:pt x="13" y="179"/>
                  </a:lnTo>
                  <a:lnTo>
                    <a:pt x="26" y="199"/>
                  </a:lnTo>
                  <a:lnTo>
                    <a:pt x="42" y="220"/>
                  </a:lnTo>
                  <a:lnTo>
                    <a:pt x="60" y="242"/>
                  </a:lnTo>
                  <a:lnTo>
                    <a:pt x="77" y="261"/>
                  </a:lnTo>
                  <a:lnTo>
                    <a:pt x="93" y="277"/>
                  </a:lnTo>
                  <a:lnTo>
                    <a:pt x="107" y="290"/>
                  </a:lnTo>
                  <a:lnTo>
                    <a:pt x="121" y="299"/>
                  </a:lnTo>
                  <a:lnTo>
                    <a:pt x="136" y="307"/>
                  </a:lnTo>
                  <a:lnTo>
                    <a:pt x="152" y="312"/>
                  </a:lnTo>
                  <a:lnTo>
                    <a:pt x="167" y="312"/>
                  </a:lnTo>
                  <a:lnTo>
                    <a:pt x="180" y="305"/>
                  </a:lnTo>
                  <a:lnTo>
                    <a:pt x="190" y="292"/>
                  </a:lnTo>
                  <a:lnTo>
                    <a:pt x="196" y="269"/>
                  </a:lnTo>
                  <a:lnTo>
                    <a:pt x="196" y="237"/>
                  </a:lnTo>
                  <a:lnTo>
                    <a:pt x="195" y="234"/>
                  </a:lnTo>
                  <a:lnTo>
                    <a:pt x="193" y="224"/>
                  </a:lnTo>
                  <a:lnTo>
                    <a:pt x="188" y="209"/>
                  </a:lnTo>
                  <a:lnTo>
                    <a:pt x="183" y="191"/>
                  </a:lnTo>
                  <a:lnTo>
                    <a:pt x="178" y="171"/>
                  </a:lnTo>
                  <a:lnTo>
                    <a:pt x="171" y="151"/>
                  </a:lnTo>
                  <a:lnTo>
                    <a:pt x="163" y="130"/>
                  </a:lnTo>
                  <a:lnTo>
                    <a:pt x="156" y="112"/>
                  </a:lnTo>
                  <a:lnTo>
                    <a:pt x="143" y="92"/>
                  </a:lnTo>
                  <a:lnTo>
                    <a:pt x="121" y="70"/>
                  </a:lnTo>
                  <a:lnTo>
                    <a:pt x="93" y="47"/>
                  </a:lnTo>
                  <a:lnTo>
                    <a:pt x="66" y="26"/>
                  </a:lnTo>
                  <a:lnTo>
                    <a:pt x="39" y="10"/>
                  </a:lnTo>
                  <a:lnTo>
                    <a:pt x="20" y="0"/>
                  </a:lnTo>
                  <a:lnTo>
                    <a:pt x="8" y="0"/>
                  </a:lnTo>
                  <a:lnTo>
                    <a:pt x="11" y="11"/>
                  </a:lnTo>
                  <a:lnTo>
                    <a:pt x="17" y="31"/>
                  </a:lnTo>
                  <a:lnTo>
                    <a:pt x="19" y="50"/>
                  </a:lnTo>
                  <a:lnTo>
                    <a:pt x="17" y="70"/>
                  </a:lnTo>
                  <a:lnTo>
                    <a:pt x="14" y="90"/>
                  </a:lnTo>
                  <a:lnTo>
                    <a:pt x="9" y="108"/>
                  </a:lnTo>
                  <a:lnTo>
                    <a:pt x="5" y="125"/>
                  </a:lnTo>
                  <a:lnTo>
                    <a:pt x="1" y="139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C17A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0" name="Freeform 49"/>
            <p:cNvSpPr>
              <a:spLocks/>
            </p:cNvSpPr>
            <p:nvPr/>
          </p:nvSpPr>
          <p:spPr bwMode="auto">
            <a:xfrm>
              <a:off x="1751" y="3335"/>
              <a:ext cx="90" cy="147"/>
            </a:xfrm>
            <a:custGeom>
              <a:avLst/>
              <a:gdLst>
                <a:gd name="T0" fmla="*/ 90 w 180"/>
                <a:gd name="T1" fmla="*/ 112 h 294"/>
                <a:gd name="T2" fmla="*/ 90 w 180"/>
                <a:gd name="T3" fmla="*/ 110 h 294"/>
                <a:gd name="T4" fmla="*/ 89 w 180"/>
                <a:gd name="T5" fmla="*/ 105 h 294"/>
                <a:gd name="T6" fmla="*/ 87 w 180"/>
                <a:gd name="T7" fmla="*/ 98 h 294"/>
                <a:gd name="T8" fmla="*/ 85 w 180"/>
                <a:gd name="T9" fmla="*/ 90 h 294"/>
                <a:gd name="T10" fmla="*/ 82 w 180"/>
                <a:gd name="T11" fmla="*/ 81 h 294"/>
                <a:gd name="T12" fmla="*/ 79 w 180"/>
                <a:gd name="T13" fmla="*/ 71 h 294"/>
                <a:gd name="T14" fmla="*/ 76 w 180"/>
                <a:gd name="T15" fmla="*/ 61 h 294"/>
                <a:gd name="T16" fmla="*/ 72 w 180"/>
                <a:gd name="T17" fmla="*/ 52 h 294"/>
                <a:gd name="T18" fmla="*/ 67 w 180"/>
                <a:gd name="T19" fmla="*/ 43 h 294"/>
                <a:gd name="T20" fmla="*/ 56 w 180"/>
                <a:gd name="T21" fmla="*/ 33 h 294"/>
                <a:gd name="T22" fmla="*/ 44 w 180"/>
                <a:gd name="T23" fmla="*/ 22 h 294"/>
                <a:gd name="T24" fmla="*/ 31 w 180"/>
                <a:gd name="T25" fmla="*/ 12 h 294"/>
                <a:gd name="T26" fmla="*/ 19 w 180"/>
                <a:gd name="T27" fmla="*/ 5 h 294"/>
                <a:gd name="T28" fmla="*/ 10 w 180"/>
                <a:gd name="T29" fmla="*/ 0 h 294"/>
                <a:gd name="T30" fmla="*/ 5 w 180"/>
                <a:gd name="T31" fmla="*/ 0 h 294"/>
                <a:gd name="T32" fmla="*/ 6 w 180"/>
                <a:gd name="T33" fmla="*/ 5 h 294"/>
                <a:gd name="T34" fmla="*/ 10 w 180"/>
                <a:gd name="T35" fmla="*/ 24 h 294"/>
                <a:gd name="T36" fmla="*/ 7 w 180"/>
                <a:gd name="T37" fmla="*/ 43 h 294"/>
                <a:gd name="T38" fmla="*/ 3 w 180"/>
                <a:gd name="T39" fmla="*/ 59 h 294"/>
                <a:gd name="T40" fmla="*/ 0 w 180"/>
                <a:gd name="T41" fmla="*/ 72 h 294"/>
                <a:gd name="T42" fmla="*/ 2 w 180"/>
                <a:gd name="T43" fmla="*/ 77 h 294"/>
                <a:gd name="T44" fmla="*/ 6 w 180"/>
                <a:gd name="T45" fmla="*/ 85 h 294"/>
                <a:gd name="T46" fmla="*/ 12 w 180"/>
                <a:gd name="T47" fmla="*/ 94 h 294"/>
                <a:gd name="T48" fmla="*/ 20 w 180"/>
                <a:gd name="T49" fmla="*/ 104 h 294"/>
                <a:gd name="T50" fmla="*/ 28 w 180"/>
                <a:gd name="T51" fmla="*/ 114 h 294"/>
                <a:gd name="T52" fmla="*/ 36 w 180"/>
                <a:gd name="T53" fmla="*/ 123 h 294"/>
                <a:gd name="T54" fmla="*/ 44 w 180"/>
                <a:gd name="T55" fmla="*/ 132 h 294"/>
                <a:gd name="T56" fmla="*/ 49 w 180"/>
                <a:gd name="T57" fmla="*/ 137 h 294"/>
                <a:gd name="T58" fmla="*/ 55 w 180"/>
                <a:gd name="T59" fmla="*/ 142 h 294"/>
                <a:gd name="T60" fmla="*/ 62 w 180"/>
                <a:gd name="T61" fmla="*/ 146 h 294"/>
                <a:gd name="T62" fmla="*/ 70 w 180"/>
                <a:gd name="T63" fmla="*/ 147 h 294"/>
                <a:gd name="T64" fmla="*/ 77 w 180"/>
                <a:gd name="T65" fmla="*/ 147 h 294"/>
                <a:gd name="T66" fmla="*/ 83 w 180"/>
                <a:gd name="T67" fmla="*/ 144 h 294"/>
                <a:gd name="T68" fmla="*/ 88 w 180"/>
                <a:gd name="T69" fmla="*/ 138 h 294"/>
                <a:gd name="T70" fmla="*/ 90 w 180"/>
                <a:gd name="T71" fmla="*/ 127 h 294"/>
                <a:gd name="T72" fmla="*/ 90 w 180"/>
                <a:gd name="T73" fmla="*/ 112 h 2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0"/>
                <a:gd name="T112" fmla="*/ 0 h 294"/>
                <a:gd name="T113" fmla="*/ 180 w 180"/>
                <a:gd name="T114" fmla="*/ 294 h 2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0" h="294">
                  <a:moveTo>
                    <a:pt x="180" y="224"/>
                  </a:moveTo>
                  <a:lnTo>
                    <a:pt x="179" y="220"/>
                  </a:lnTo>
                  <a:lnTo>
                    <a:pt x="177" y="211"/>
                  </a:lnTo>
                  <a:lnTo>
                    <a:pt x="173" y="197"/>
                  </a:lnTo>
                  <a:lnTo>
                    <a:pt x="170" y="181"/>
                  </a:lnTo>
                  <a:lnTo>
                    <a:pt x="164" y="162"/>
                  </a:lnTo>
                  <a:lnTo>
                    <a:pt x="158" y="142"/>
                  </a:lnTo>
                  <a:lnTo>
                    <a:pt x="151" y="122"/>
                  </a:lnTo>
                  <a:lnTo>
                    <a:pt x="144" y="105"/>
                  </a:lnTo>
                  <a:lnTo>
                    <a:pt x="133" y="87"/>
                  </a:lnTo>
                  <a:lnTo>
                    <a:pt x="112" y="66"/>
                  </a:lnTo>
                  <a:lnTo>
                    <a:pt x="88" y="44"/>
                  </a:lnTo>
                  <a:lnTo>
                    <a:pt x="63" y="24"/>
                  </a:lnTo>
                  <a:lnTo>
                    <a:pt x="38" y="1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11" y="11"/>
                  </a:lnTo>
                  <a:lnTo>
                    <a:pt x="19" y="48"/>
                  </a:lnTo>
                  <a:lnTo>
                    <a:pt x="14" y="86"/>
                  </a:lnTo>
                  <a:lnTo>
                    <a:pt x="5" y="119"/>
                  </a:lnTo>
                  <a:lnTo>
                    <a:pt x="0" y="143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5" y="188"/>
                  </a:lnTo>
                  <a:lnTo>
                    <a:pt x="40" y="209"/>
                  </a:lnTo>
                  <a:lnTo>
                    <a:pt x="56" y="228"/>
                  </a:lnTo>
                  <a:lnTo>
                    <a:pt x="72" y="247"/>
                  </a:lnTo>
                  <a:lnTo>
                    <a:pt x="87" y="263"/>
                  </a:lnTo>
                  <a:lnTo>
                    <a:pt x="99" y="274"/>
                  </a:lnTo>
                  <a:lnTo>
                    <a:pt x="111" y="284"/>
                  </a:lnTo>
                  <a:lnTo>
                    <a:pt x="125" y="291"/>
                  </a:lnTo>
                  <a:lnTo>
                    <a:pt x="140" y="294"/>
                  </a:lnTo>
                  <a:lnTo>
                    <a:pt x="154" y="294"/>
                  </a:lnTo>
                  <a:lnTo>
                    <a:pt x="166" y="288"/>
                  </a:lnTo>
                  <a:lnTo>
                    <a:pt x="176" y="276"/>
                  </a:lnTo>
                  <a:lnTo>
                    <a:pt x="180" y="255"/>
                  </a:lnTo>
                  <a:lnTo>
                    <a:pt x="180" y="224"/>
                  </a:lnTo>
                  <a:close/>
                </a:path>
              </a:pathLst>
            </a:custGeom>
            <a:solidFill>
              <a:srgbClr val="B563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1" name="Freeform 50"/>
            <p:cNvSpPr>
              <a:spLocks/>
            </p:cNvSpPr>
            <p:nvPr/>
          </p:nvSpPr>
          <p:spPr bwMode="auto">
            <a:xfrm>
              <a:off x="1977" y="2882"/>
              <a:ext cx="199" cy="336"/>
            </a:xfrm>
            <a:custGeom>
              <a:avLst/>
              <a:gdLst>
                <a:gd name="T0" fmla="*/ 105 w 398"/>
                <a:gd name="T1" fmla="*/ 1 h 672"/>
                <a:gd name="T2" fmla="*/ 98 w 398"/>
                <a:gd name="T3" fmla="*/ 0 h 672"/>
                <a:gd name="T4" fmla="*/ 86 w 398"/>
                <a:gd name="T5" fmla="*/ 1 h 672"/>
                <a:gd name="T6" fmla="*/ 71 w 398"/>
                <a:gd name="T7" fmla="*/ 3 h 672"/>
                <a:gd name="T8" fmla="*/ 53 w 398"/>
                <a:gd name="T9" fmla="*/ 11 h 672"/>
                <a:gd name="T10" fmla="*/ 37 w 398"/>
                <a:gd name="T11" fmla="*/ 26 h 672"/>
                <a:gd name="T12" fmla="*/ 21 w 398"/>
                <a:gd name="T13" fmla="*/ 49 h 672"/>
                <a:gd name="T14" fmla="*/ 10 w 398"/>
                <a:gd name="T15" fmla="*/ 82 h 672"/>
                <a:gd name="T16" fmla="*/ 1 w 398"/>
                <a:gd name="T17" fmla="*/ 144 h 672"/>
                <a:gd name="T18" fmla="*/ 3 w 398"/>
                <a:gd name="T19" fmla="*/ 209 h 672"/>
                <a:gd name="T20" fmla="*/ 15 w 398"/>
                <a:gd name="T21" fmla="*/ 253 h 672"/>
                <a:gd name="T22" fmla="*/ 37 w 398"/>
                <a:gd name="T23" fmla="*/ 279 h 672"/>
                <a:gd name="T24" fmla="*/ 52 w 398"/>
                <a:gd name="T25" fmla="*/ 288 h 672"/>
                <a:gd name="T26" fmla="*/ 59 w 398"/>
                <a:gd name="T27" fmla="*/ 304 h 672"/>
                <a:gd name="T28" fmla="*/ 58 w 398"/>
                <a:gd name="T29" fmla="*/ 323 h 672"/>
                <a:gd name="T30" fmla="*/ 64 w 398"/>
                <a:gd name="T31" fmla="*/ 332 h 672"/>
                <a:gd name="T32" fmla="*/ 78 w 398"/>
                <a:gd name="T33" fmla="*/ 336 h 672"/>
                <a:gd name="T34" fmla="*/ 96 w 398"/>
                <a:gd name="T35" fmla="*/ 334 h 672"/>
                <a:gd name="T36" fmla="*/ 117 w 398"/>
                <a:gd name="T37" fmla="*/ 326 h 672"/>
                <a:gd name="T38" fmla="*/ 140 w 398"/>
                <a:gd name="T39" fmla="*/ 311 h 672"/>
                <a:gd name="T40" fmla="*/ 161 w 398"/>
                <a:gd name="T41" fmla="*/ 289 h 672"/>
                <a:gd name="T42" fmla="*/ 175 w 398"/>
                <a:gd name="T43" fmla="*/ 260 h 672"/>
                <a:gd name="T44" fmla="*/ 181 w 398"/>
                <a:gd name="T45" fmla="*/ 223 h 672"/>
                <a:gd name="T46" fmla="*/ 192 w 398"/>
                <a:gd name="T47" fmla="*/ 187 h 672"/>
                <a:gd name="T48" fmla="*/ 199 w 398"/>
                <a:gd name="T49" fmla="*/ 157 h 672"/>
                <a:gd name="T50" fmla="*/ 190 w 398"/>
                <a:gd name="T51" fmla="*/ 135 h 672"/>
                <a:gd name="T52" fmla="*/ 174 w 398"/>
                <a:gd name="T53" fmla="*/ 126 h 672"/>
                <a:gd name="T54" fmla="*/ 168 w 398"/>
                <a:gd name="T55" fmla="*/ 117 h 672"/>
                <a:gd name="T56" fmla="*/ 162 w 398"/>
                <a:gd name="T57" fmla="*/ 101 h 672"/>
                <a:gd name="T58" fmla="*/ 162 w 398"/>
                <a:gd name="T59" fmla="*/ 85 h 672"/>
                <a:gd name="T60" fmla="*/ 171 w 398"/>
                <a:gd name="T61" fmla="*/ 77 h 672"/>
                <a:gd name="T62" fmla="*/ 179 w 398"/>
                <a:gd name="T63" fmla="*/ 68 h 672"/>
                <a:gd name="T64" fmla="*/ 186 w 398"/>
                <a:gd name="T65" fmla="*/ 57 h 672"/>
                <a:gd name="T66" fmla="*/ 189 w 398"/>
                <a:gd name="T67" fmla="*/ 44 h 672"/>
                <a:gd name="T68" fmla="*/ 188 w 398"/>
                <a:gd name="T69" fmla="*/ 32 h 672"/>
                <a:gd name="T70" fmla="*/ 178 w 398"/>
                <a:gd name="T71" fmla="*/ 20 h 672"/>
                <a:gd name="T72" fmla="*/ 158 w 398"/>
                <a:gd name="T73" fmla="*/ 11 h 672"/>
                <a:gd name="T74" fmla="*/ 127 w 398"/>
                <a:gd name="T75" fmla="*/ 3 h 6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8"/>
                <a:gd name="T115" fmla="*/ 0 h 672"/>
                <a:gd name="T116" fmla="*/ 398 w 398"/>
                <a:gd name="T117" fmla="*/ 672 h 6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8" h="672">
                  <a:moveTo>
                    <a:pt x="212" y="1"/>
                  </a:moveTo>
                  <a:lnTo>
                    <a:pt x="210" y="1"/>
                  </a:lnTo>
                  <a:lnTo>
                    <a:pt x="205" y="0"/>
                  </a:lnTo>
                  <a:lnTo>
                    <a:pt x="196" y="0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8" y="3"/>
                  </a:lnTo>
                  <a:lnTo>
                    <a:pt x="142" y="7"/>
                  </a:lnTo>
                  <a:lnTo>
                    <a:pt x="125" y="14"/>
                  </a:lnTo>
                  <a:lnTo>
                    <a:pt x="107" y="23"/>
                  </a:lnTo>
                  <a:lnTo>
                    <a:pt x="90" y="35"/>
                  </a:lnTo>
                  <a:lnTo>
                    <a:pt x="73" y="53"/>
                  </a:lnTo>
                  <a:lnTo>
                    <a:pt x="57" y="72"/>
                  </a:lnTo>
                  <a:lnTo>
                    <a:pt x="42" y="98"/>
                  </a:lnTo>
                  <a:lnTo>
                    <a:pt x="29" y="128"/>
                  </a:lnTo>
                  <a:lnTo>
                    <a:pt x="19" y="163"/>
                  </a:lnTo>
                  <a:lnTo>
                    <a:pt x="10" y="205"/>
                  </a:lnTo>
                  <a:lnTo>
                    <a:pt x="1" y="288"/>
                  </a:lnTo>
                  <a:lnTo>
                    <a:pt x="0" y="359"/>
                  </a:lnTo>
                  <a:lnTo>
                    <a:pt x="5" y="419"/>
                  </a:lnTo>
                  <a:lnTo>
                    <a:pt x="15" y="467"/>
                  </a:lnTo>
                  <a:lnTo>
                    <a:pt x="30" y="507"/>
                  </a:lnTo>
                  <a:lnTo>
                    <a:pt x="50" y="537"/>
                  </a:lnTo>
                  <a:lnTo>
                    <a:pt x="73" y="557"/>
                  </a:lnTo>
                  <a:lnTo>
                    <a:pt x="99" y="570"/>
                  </a:lnTo>
                  <a:lnTo>
                    <a:pt x="104" y="575"/>
                  </a:lnTo>
                  <a:lnTo>
                    <a:pt x="112" y="586"/>
                  </a:lnTo>
                  <a:lnTo>
                    <a:pt x="118" y="607"/>
                  </a:lnTo>
                  <a:lnTo>
                    <a:pt x="117" y="634"/>
                  </a:lnTo>
                  <a:lnTo>
                    <a:pt x="117" y="646"/>
                  </a:lnTo>
                  <a:lnTo>
                    <a:pt x="120" y="656"/>
                  </a:lnTo>
                  <a:lnTo>
                    <a:pt x="128" y="664"/>
                  </a:lnTo>
                  <a:lnTo>
                    <a:pt x="141" y="670"/>
                  </a:lnTo>
                  <a:lnTo>
                    <a:pt x="155" y="672"/>
                  </a:lnTo>
                  <a:lnTo>
                    <a:pt x="172" y="671"/>
                  </a:lnTo>
                  <a:lnTo>
                    <a:pt x="191" y="668"/>
                  </a:lnTo>
                  <a:lnTo>
                    <a:pt x="212" y="661"/>
                  </a:lnTo>
                  <a:lnTo>
                    <a:pt x="234" y="651"/>
                  </a:lnTo>
                  <a:lnTo>
                    <a:pt x="257" y="638"/>
                  </a:lnTo>
                  <a:lnTo>
                    <a:pt x="280" y="622"/>
                  </a:lnTo>
                  <a:lnTo>
                    <a:pt x="302" y="601"/>
                  </a:lnTo>
                  <a:lnTo>
                    <a:pt x="322" y="578"/>
                  </a:lnTo>
                  <a:lnTo>
                    <a:pt x="338" y="550"/>
                  </a:lnTo>
                  <a:lnTo>
                    <a:pt x="349" y="519"/>
                  </a:lnTo>
                  <a:lnTo>
                    <a:pt x="355" y="484"/>
                  </a:lnTo>
                  <a:lnTo>
                    <a:pt x="361" y="446"/>
                  </a:lnTo>
                  <a:lnTo>
                    <a:pt x="371" y="410"/>
                  </a:lnTo>
                  <a:lnTo>
                    <a:pt x="383" y="374"/>
                  </a:lnTo>
                  <a:lnTo>
                    <a:pt x="393" y="342"/>
                  </a:lnTo>
                  <a:lnTo>
                    <a:pt x="398" y="313"/>
                  </a:lnTo>
                  <a:lnTo>
                    <a:pt x="394" y="289"/>
                  </a:lnTo>
                  <a:lnTo>
                    <a:pt x="379" y="269"/>
                  </a:lnTo>
                  <a:lnTo>
                    <a:pt x="350" y="257"/>
                  </a:lnTo>
                  <a:lnTo>
                    <a:pt x="348" y="253"/>
                  </a:lnTo>
                  <a:lnTo>
                    <a:pt x="342" y="245"/>
                  </a:lnTo>
                  <a:lnTo>
                    <a:pt x="335" y="234"/>
                  </a:lnTo>
                  <a:lnTo>
                    <a:pt x="329" y="219"/>
                  </a:lnTo>
                  <a:lnTo>
                    <a:pt x="323" y="203"/>
                  </a:lnTo>
                  <a:lnTo>
                    <a:pt x="320" y="186"/>
                  </a:lnTo>
                  <a:lnTo>
                    <a:pt x="324" y="171"/>
                  </a:lnTo>
                  <a:lnTo>
                    <a:pt x="334" y="159"/>
                  </a:lnTo>
                  <a:lnTo>
                    <a:pt x="342" y="153"/>
                  </a:lnTo>
                  <a:lnTo>
                    <a:pt x="349" y="145"/>
                  </a:lnTo>
                  <a:lnTo>
                    <a:pt x="357" y="136"/>
                  </a:lnTo>
                  <a:lnTo>
                    <a:pt x="365" y="125"/>
                  </a:lnTo>
                  <a:lnTo>
                    <a:pt x="371" y="114"/>
                  </a:lnTo>
                  <a:lnTo>
                    <a:pt x="376" y="101"/>
                  </a:lnTo>
                  <a:lnTo>
                    <a:pt x="378" y="88"/>
                  </a:lnTo>
                  <a:lnTo>
                    <a:pt x="378" y="76"/>
                  </a:lnTo>
                  <a:lnTo>
                    <a:pt x="375" y="64"/>
                  </a:lnTo>
                  <a:lnTo>
                    <a:pt x="367" y="52"/>
                  </a:lnTo>
                  <a:lnTo>
                    <a:pt x="355" y="40"/>
                  </a:lnTo>
                  <a:lnTo>
                    <a:pt x="338" y="30"/>
                  </a:lnTo>
                  <a:lnTo>
                    <a:pt x="316" y="21"/>
                  </a:lnTo>
                  <a:lnTo>
                    <a:pt x="288" y="11"/>
                  </a:lnTo>
                  <a:lnTo>
                    <a:pt x="254" y="6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2" name="Freeform 51"/>
            <p:cNvSpPr>
              <a:spLocks/>
            </p:cNvSpPr>
            <p:nvPr/>
          </p:nvSpPr>
          <p:spPr bwMode="auto">
            <a:xfrm>
              <a:off x="1980" y="2884"/>
              <a:ext cx="191" cy="328"/>
            </a:xfrm>
            <a:custGeom>
              <a:avLst/>
              <a:gdLst>
                <a:gd name="T0" fmla="*/ 47 w 382"/>
                <a:gd name="T1" fmla="*/ 281 h 656"/>
                <a:gd name="T2" fmla="*/ 56 w 382"/>
                <a:gd name="T3" fmla="*/ 296 h 656"/>
                <a:gd name="T4" fmla="*/ 56 w 382"/>
                <a:gd name="T5" fmla="*/ 311 h 656"/>
                <a:gd name="T6" fmla="*/ 58 w 382"/>
                <a:gd name="T7" fmla="*/ 318 h 656"/>
                <a:gd name="T8" fmla="*/ 63 w 382"/>
                <a:gd name="T9" fmla="*/ 324 h 656"/>
                <a:gd name="T10" fmla="*/ 71 w 382"/>
                <a:gd name="T11" fmla="*/ 327 h 656"/>
                <a:gd name="T12" fmla="*/ 81 w 382"/>
                <a:gd name="T13" fmla="*/ 328 h 656"/>
                <a:gd name="T14" fmla="*/ 95 w 382"/>
                <a:gd name="T15" fmla="*/ 325 h 656"/>
                <a:gd name="T16" fmla="*/ 111 w 382"/>
                <a:gd name="T17" fmla="*/ 318 h 656"/>
                <a:gd name="T18" fmla="*/ 134 w 382"/>
                <a:gd name="T19" fmla="*/ 304 h 656"/>
                <a:gd name="T20" fmla="*/ 155 w 382"/>
                <a:gd name="T21" fmla="*/ 283 h 656"/>
                <a:gd name="T22" fmla="*/ 168 w 382"/>
                <a:gd name="T23" fmla="*/ 255 h 656"/>
                <a:gd name="T24" fmla="*/ 174 w 382"/>
                <a:gd name="T25" fmla="*/ 219 h 656"/>
                <a:gd name="T26" fmla="*/ 185 w 382"/>
                <a:gd name="T27" fmla="*/ 185 h 656"/>
                <a:gd name="T28" fmla="*/ 191 w 382"/>
                <a:gd name="T29" fmla="*/ 157 h 656"/>
                <a:gd name="T30" fmla="*/ 183 w 382"/>
                <a:gd name="T31" fmla="*/ 135 h 656"/>
                <a:gd name="T32" fmla="*/ 168 w 382"/>
                <a:gd name="T33" fmla="*/ 125 h 656"/>
                <a:gd name="T34" fmla="*/ 162 w 382"/>
                <a:gd name="T35" fmla="*/ 115 h 656"/>
                <a:gd name="T36" fmla="*/ 155 w 382"/>
                <a:gd name="T37" fmla="*/ 100 h 656"/>
                <a:gd name="T38" fmla="*/ 155 w 382"/>
                <a:gd name="T39" fmla="*/ 84 h 656"/>
                <a:gd name="T40" fmla="*/ 164 w 382"/>
                <a:gd name="T41" fmla="*/ 75 h 656"/>
                <a:gd name="T42" fmla="*/ 171 w 382"/>
                <a:gd name="T43" fmla="*/ 67 h 656"/>
                <a:gd name="T44" fmla="*/ 178 w 382"/>
                <a:gd name="T45" fmla="*/ 56 h 656"/>
                <a:gd name="T46" fmla="*/ 181 w 382"/>
                <a:gd name="T47" fmla="*/ 44 h 656"/>
                <a:gd name="T48" fmla="*/ 179 w 382"/>
                <a:gd name="T49" fmla="*/ 31 h 656"/>
                <a:gd name="T50" fmla="*/ 170 w 382"/>
                <a:gd name="T51" fmla="*/ 20 h 656"/>
                <a:gd name="T52" fmla="*/ 151 w 382"/>
                <a:gd name="T53" fmla="*/ 10 h 656"/>
                <a:gd name="T54" fmla="*/ 121 w 382"/>
                <a:gd name="T55" fmla="*/ 3 h 656"/>
                <a:gd name="T56" fmla="*/ 100 w 382"/>
                <a:gd name="T57" fmla="*/ 1 h 656"/>
                <a:gd name="T58" fmla="*/ 94 w 382"/>
                <a:gd name="T59" fmla="*/ 0 h 656"/>
                <a:gd name="T60" fmla="*/ 83 w 382"/>
                <a:gd name="T61" fmla="*/ 1 h 656"/>
                <a:gd name="T62" fmla="*/ 68 w 382"/>
                <a:gd name="T63" fmla="*/ 3 h 656"/>
                <a:gd name="T64" fmla="*/ 51 w 382"/>
                <a:gd name="T65" fmla="*/ 11 h 656"/>
                <a:gd name="T66" fmla="*/ 35 w 382"/>
                <a:gd name="T67" fmla="*/ 26 h 656"/>
                <a:gd name="T68" fmla="*/ 20 w 382"/>
                <a:gd name="T69" fmla="*/ 48 h 656"/>
                <a:gd name="T70" fmla="*/ 9 w 382"/>
                <a:gd name="T71" fmla="*/ 80 h 656"/>
                <a:gd name="T72" fmla="*/ 1 w 382"/>
                <a:gd name="T73" fmla="*/ 141 h 656"/>
                <a:gd name="T74" fmla="*/ 1 w 382"/>
                <a:gd name="T75" fmla="*/ 204 h 656"/>
                <a:gd name="T76" fmla="*/ 14 w 382"/>
                <a:gd name="T77" fmla="*/ 248 h 656"/>
                <a:gd name="T78" fmla="*/ 34 w 382"/>
                <a:gd name="T79" fmla="*/ 273 h 6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2"/>
                <a:gd name="T121" fmla="*/ 0 h 656"/>
                <a:gd name="T122" fmla="*/ 382 w 382"/>
                <a:gd name="T123" fmla="*/ 656 h 6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2" h="656">
                  <a:moveTo>
                    <a:pt x="90" y="559"/>
                  </a:moveTo>
                  <a:lnTo>
                    <a:pt x="94" y="562"/>
                  </a:lnTo>
                  <a:lnTo>
                    <a:pt x="104" y="573"/>
                  </a:lnTo>
                  <a:lnTo>
                    <a:pt x="112" y="591"/>
                  </a:lnTo>
                  <a:lnTo>
                    <a:pt x="113" y="615"/>
                  </a:lnTo>
                  <a:lnTo>
                    <a:pt x="113" y="622"/>
                  </a:lnTo>
                  <a:lnTo>
                    <a:pt x="114" y="629"/>
                  </a:lnTo>
                  <a:lnTo>
                    <a:pt x="117" y="635"/>
                  </a:lnTo>
                  <a:lnTo>
                    <a:pt x="121" y="641"/>
                  </a:lnTo>
                  <a:lnTo>
                    <a:pt x="127" y="647"/>
                  </a:lnTo>
                  <a:lnTo>
                    <a:pt x="134" y="650"/>
                  </a:lnTo>
                  <a:lnTo>
                    <a:pt x="142" y="653"/>
                  </a:lnTo>
                  <a:lnTo>
                    <a:pt x="152" y="655"/>
                  </a:lnTo>
                  <a:lnTo>
                    <a:pt x="162" y="656"/>
                  </a:lnTo>
                  <a:lnTo>
                    <a:pt x="175" y="653"/>
                  </a:lnTo>
                  <a:lnTo>
                    <a:pt x="189" y="650"/>
                  </a:lnTo>
                  <a:lnTo>
                    <a:pt x="203" y="645"/>
                  </a:lnTo>
                  <a:lnTo>
                    <a:pt x="223" y="635"/>
                  </a:lnTo>
                  <a:lnTo>
                    <a:pt x="247" y="622"/>
                  </a:lnTo>
                  <a:lnTo>
                    <a:pt x="268" y="607"/>
                  </a:lnTo>
                  <a:lnTo>
                    <a:pt x="290" y="588"/>
                  </a:lnTo>
                  <a:lnTo>
                    <a:pt x="309" y="566"/>
                  </a:lnTo>
                  <a:lnTo>
                    <a:pt x="325" y="539"/>
                  </a:lnTo>
                  <a:lnTo>
                    <a:pt x="336" y="510"/>
                  </a:lnTo>
                  <a:lnTo>
                    <a:pt x="342" y="475"/>
                  </a:lnTo>
                  <a:lnTo>
                    <a:pt x="348" y="438"/>
                  </a:lnTo>
                  <a:lnTo>
                    <a:pt x="357" y="404"/>
                  </a:lnTo>
                  <a:lnTo>
                    <a:pt x="369" y="370"/>
                  </a:lnTo>
                  <a:lnTo>
                    <a:pt x="378" y="340"/>
                  </a:lnTo>
                  <a:lnTo>
                    <a:pt x="382" y="313"/>
                  </a:lnTo>
                  <a:lnTo>
                    <a:pt x="379" y="288"/>
                  </a:lnTo>
                  <a:lnTo>
                    <a:pt x="365" y="269"/>
                  </a:lnTo>
                  <a:lnTo>
                    <a:pt x="338" y="255"/>
                  </a:lnTo>
                  <a:lnTo>
                    <a:pt x="335" y="251"/>
                  </a:lnTo>
                  <a:lnTo>
                    <a:pt x="329" y="243"/>
                  </a:lnTo>
                  <a:lnTo>
                    <a:pt x="323" y="231"/>
                  </a:lnTo>
                  <a:lnTo>
                    <a:pt x="316" y="216"/>
                  </a:lnTo>
                  <a:lnTo>
                    <a:pt x="310" y="200"/>
                  </a:lnTo>
                  <a:lnTo>
                    <a:pt x="308" y="184"/>
                  </a:lnTo>
                  <a:lnTo>
                    <a:pt x="310" y="169"/>
                  </a:lnTo>
                  <a:lnTo>
                    <a:pt x="320" y="156"/>
                  </a:lnTo>
                  <a:lnTo>
                    <a:pt x="327" y="150"/>
                  </a:lnTo>
                  <a:lnTo>
                    <a:pt x="335" y="142"/>
                  </a:lnTo>
                  <a:lnTo>
                    <a:pt x="342" y="133"/>
                  </a:lnTo>
                  <a:lnTo>
                    <a:pt x="349" y="122"/>
                  </a:lnTo>
                  <a:lnTo>
                    <a:pt x="355" y="112"/>
                  </a:lnTo>
                  <a:lnTo>
                    <a:pt x="359" y="99"/>
                  </a:lnTo>
                  <a:lnTo>
                    <a:pt x="362" y="88"/>
                  </a:lnTo>
                  <a:lnTo>
                    <a:pt x="362" y="75"/>
                  </a:lnTo>
                  <a:lnTo>
                    <a:pt x="358" y="63"/>
                  </a:lnTo>
                  <a:lnTo>
                    <a:pt x="350" y="51"/>
                  </a:lnTo>
                  <a:lnTo>
                    <a:pt x="340" y="40"/>
                  </a:lnTo>
                  <a:lnTo>
                    <a:pt x="324" y="29"/>
                  </a:lnTo>
                  <a:lnTo>
                    <a:pt x="302" y="20"/>
                  </a:lnTo>
                  <a:lnTo>
                    <a:pt x="275" y="12"/>
                  </a:lnTo>
                  <a:lnTo>
                    <a:pt x="242" y="6"/>
                  </a:lnTo>
                  <a:lnTo>
                    <a:pt x="203" y="2"/>
                  </a:lnTo>
                  <a:lnTo>
                    <a:pt x="200" y="2"/>
                  </a:lnTo>
                  <a:lnTo>
                    <a:pt x="196" y="0"/>
                  </a:lnTo>
                  <a:lnTo>
                    <a:pt x="188" y="0"/>
                  </a:lnTo>
                  <a:lnTo>
                    <a:pt x="177" y="0"/>
                  </a:lnTo>
                  <a:lnTo>
                    <a:pt x="165" y="2"/>
                  </a:lnTo>
                  <a:lnTo>
                    <a:pt x="151" y="4"/>
                  </a:lnTo>
                  <a:lnTo>
                    <a:pt x="135" y="7"/>
                  </a:lnTo>
                  <a:lnTo>
                    <a:pt x="119" y="14"/>
                  </a:lnTo>
                  <a:lnTo>
                    <a:pt x="102" y="23"/>
                  </a:lnTo>
                  <a:lnTo>
                    <a:pt x="86" y="36"/>
                  </a:lnTo>
                  <a:lnTo>
                    <a:pt x="70" y="52"/>
                  </a:lnTo>
                  <a:lnTo>
                    <a:pt x="54" y="72"/>
                  </a:lnTo>
                  <a:lnTo>
                    <a:pt x="40" y="96"/>
                  </a:lnTo>
                  <a:lnTo>
                    <a:pt x="29" y="126"/>
                  </a:lnTo>
                  <a:lnTo>
                    <a:pt x="18" y="160"/>
                  </a:lnTo>
                  <a:lnTo>
                    <a:pt x="10" y="201"/>
                  </a:lnTo>
                  <a:lnTo>
                    <a:pt x="2" y="281"/>
                  </a:lnTo>
                  <a:lnTo>
                    <a:pt x="0" y="352"/>
                  </a:lnTo>
                  <a:lnTo>
                    <a:pt x="3" y="409"/>
                  </a:lnTo>
                  <a:lnTo>
                    <a:pt x="14" y="458"/>
                  </a:lnTo>
                  <a:lnTo>
                    <a:pt x="28" y="497"/>
                  </a:lnTo>
                  <a:lnTo>
                    <a:pt x="45" y="526"/>
                  </a:lnTo>
                  <a:lnTo>
                    <a:pt x="67" y="546"/>
                  </a:lnTo>
                  <a:lnTo>
                    <a:pt x="90" y="559"/>
                  </a:lnTo>
                  <a:close/>
                </a:path>
              </a:pathLst>
            </a:custGeom>
            <a:solidFill>
              <a:srgbClr val="F4E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3" name="Freeform 52"/>
            <p:cNvSpPr>
              <a:spLocks/>
            </p:cNvSpPr>
            <p:nvPr/>
          </p:nvSpPr>
          <p:spPr bwMode="auto">
            <a:xfrm>
              <a:off x="1983" y="2887"/>
              <a:ext cx="184" cy="319"/>
            </a:xfrm>
            <a:custGeom>
              <a:avLst/>
              <a:gdLst>
                <a:gd name="T0" fmla="*/ 42 w 367"/>
                <a:gd name="T1" fmla="*/ 276 h 638"/>
                <a:gd name="T2" fmla="*/ 53 w 367"/>
                <a:gd name="T3" fmla="*/ 288 h 638"/>
                <a:gd name="T4" fmla="*/ 55 w 367"/>
                <a:gd name="T5" fmla="*/ 302 h 638"/>
                <a:gd name="T6" fmla="*/ 57 w 367"/>
                <a:gd name="T7" fmla="*/ 308 h 638"/>
                <a:gd name="T8" fmla="*/ 61 w 367"/>
                <a:gd name="T9" fmla="*/ 314 h 638"/>
                <a:gd name="T10" fmla="*/ 68 w 367"/>
                <a:gd name="T11" fmla="*/ 318 h 638"/>
                <a:gd name="T12" fmla="*/ 78 w 367"/>
                <a:gd name="T13" fmla="*/ 319 h 638"/>
                <a:gd name="T14" fmla="*/ 90 w 367"/>
                <a:gd name="T15" fmla="*/ 317 h 638"/>
                <a:gd name="T16" fmla="*/ 107 w 367"/>
                <a:gd name="T17" fmla="*/ 310 h 638"/>
                <a:gd name="T18" fmla="*/ 129 w 367"/>
                <a:gd name="T19" fmla="*/ 296 h 638"/>
                <a:gd name="T20" fmla="*/ 148 w 367"/>
                <a:gd name="T21" fmla="*/ 277 h 638"/>
                <a:gd name="T22" fmla="*/ 161 w 367"/>
                <a:gd name="T23" fmla="*/ 249 h 638"/>
                <a:gd name="T24" fmla="*/ 167 w 367"/>
                <a:gd name="T25" fmla="*/ 215 h 638"/>
                <a:gd name="T26" fmla="*/ 177 w 367"/>
                <a:gd name="T27" fmla="*/ 183 h 638"/>
                <a:gd name="T28" fmla="*/ 184 w 367"/>
                <a:gd name="T29" fmla="*/ 156 h 638"/>
                <a:gd name="T30" fmla="*/ 176 w 367"/>
                <a:gd name="T31" fmla="*/ 135 h 638"/>
                <a:gd name="T32" fmla="*/ 161 w 367"/>
                <a:gd name="T33" fmla="*/ 124 h 638"/>
                <a:gd name="T34" fmla="*/ 155 w 367"/>
                <a:gd name="T35" fmla="*/ 114 h 638"/>
                <a:gd name="T36" fmla="*/ 148 w 367"/>
                <a:gd name="T37" fmla="*/ 98 h 638"/>
                <a:gd name="T38" fmla="*/ 148 w 367"/>
                <a:gd name="T39" fmla="*/ 82 h 638"/>
                <a:gd name="T40" fmla="*/ 156 w 367"/>
                <a:gd name="T41" fmla="*/ 73 h 638"/>
                <a:gd name="T42" fmla="*/ 163 w 367"/>
                <a:gd name="T43" fmla="*/ 65 h 638"/>
                <a:gd name="T44" fmla="*/ 170 w 367"/>
                <a:gd name="T45" fmla="*/ 55 h 638"/>
                <a:gd name="T46" fmla="*/ 172 w 367"/>
                <a:gd name="T47" fmla="*/ 42 h 638"/>
                <a:gd name="T48" fmla="*/ 171 w 367"/>
                <a:gd name="T49" fmla="*/ 30 h 638"/>
                <a:gd name="T50" fmla="*/ 161 w 367"/>
                <a:gd name="T51" fmla="*/ 20 h 638"/>
                <a:gd name="T52" fmla="*/ 144 w 367"/>
                <a:gd name="T53" fmla="*/ 10 h 638"/>
                <a:gd name="T54" fmla="*/ 115 w 367"/>
                <a:gd name="T55" fmla="*/ 3 h 638"/>
                <a:gd name="T56" fmla="*/ 93 w 367"/>
                <a:gd name="T57" fmla="*/ 0 h 638"/>
                <a:gd name="T58" fmla="*/ 72 w 367"/>
                <a:gd name="T59" fmla="*/ 2 h 638"/>
                <a:gd name="T60" fmla="*/ 41 w 367"/>
                <a:gd name="T61" fmla="*/ 18 h 638"/>
                <a:gd name="T62" fmla="*/ 14 w 367"/>
                <a:gd name="T63" fmla="*/ 61 h 638"/>
                <a:gd name="T64" fmla="*/ 1 w 367"/>
                <a:gd name="T65" fmla="*/ 137 h 638"/>
                <a:gd name="T66" fmla="*/ 2 w 367"/>
                <a:gd name="T67" fmla="*/ 200 h 638"/>
                <a:gd name="T68" fmla="*/ 12 w 367"/>
                <a:gd name="T69" fmla="*/ 243 h 638"/>
                <a:gd name="T70" fmla="*/ 30 w 367"/>
                <a:gd name="T71" fmla="*/ 268 h 6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7"/>
                <a:gd name="T109" fmla="*/ 0 h 638"/>
                <a:gd name="T110" fmla="*/ 367 w 367"/>
                <a:gd name="T111" fmla="*/ 638 h 6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7" h="638">
                  <a:moveTo>
                    <a:pt x="79" y="547"/>
                  </a:moveTo>
                  <a:lnTo>
                    <a:pt x="84" y="551"/>
                  </a:lnTo>
                  <a:lnTo>
                    <a:pt x="94" y="560"/>
                  </a:lnTo>
                  <a:lnTo>
                    <a:pt x="105" y="575"/>
                  </a:lnTo>
                  <a:lnTo>
                    <a:pt x="109" y="597"/>
                  </a:lnTo>
                  <a:lnTo>
                    <a:pt x="110" y="604"/>
                  </a:lnTo>
                  <a:lnTo>
                    <a:pt x="112" y="609"/>
                  </a:lnTo>
                  <a:lnTo>
                    <a:pt x="114" y="615"/>
                  </a:lnTo>
                  <a:lnTo>
                    <a:pt x="117" y="621"/>
                  </a:lnTo>
                  <a:lnTo>
                    <a:pt x="122" y="627"/>
                  </a:lnTo>
                  <a:lnTo>
                    <a:pt x="129" y="633"/>
                  </a:lnTo>
                  <a:lnTo>
                    <a:pt x="136" y="636"/>
                  </a:lnTo>
                  <a:lnTo>
                    <a:pt x="145" y="638"/>
                  </a:lnTo>
                  <a:lnTo>
                    <a:pt x="155" y="638"/>
                  </a:lnTo>
                  <a:lnTo>
                    <a:pt x="167" y="637"/>
                  </a:lnTo>
                  <a:lnTo>
                    <a:pt x="180" y="634"/>
                  </a:lnTo>
                  <a:lnTo>
                    <a:pt x="193" y="628"/>
                  </a:lnTo>
                  <a:lnTo>
                    <a:pt x="213" y="619"/>
                  </a:lnTo>
                  <a:lnTo>
                    <a:pt x="235" y="607"/>
                  </a:lnTo>
                  <a:lnTo>
                    <a:pt x="257" y="592"/>
                  </a:lnTo>
                  <a:lnTo>
                    <a:pt x="278" y="574"/>
                  </a:lnTo>
                  <a:lnTo>
                    <a:pt x="296" y="553"/>
                  </a:lnTo>
                  <a:lnTo>
                    <a:pt x="312" y="528"/>
                  </a:lnTo>
                  <a:lnTo>
                    <a:pt x="322" y="499"/>
                  </a:lnTo>
                  <a:lnTo>
                    <a:pt x="328" y="466"/>
                  </a:lnTo>
                  <a:lnTo>
                    <a:pt x="334" y="431"/>
                  </a:lnTo>
                  <a:lnTo>
                    <a:pt x="343" y="398"/>
                  </a:lnTo>
                  <a:lnTo>
                    <a:pt x="354" y="366"/>
                  </a:lnTo>
                  <a:lnTo>
                    <a:pt x="363" y="338"/>
                  </a:lnTo>
                  <a:lnTo>
                    <a:pt x="367" y="311"/>
                  </a:lnTo>
                  <a:lnTo>
                    <a:pt x="364" y="288"/>
                  </a:lnTo>
                  <a:lnTo>
                    <a:pt x="351" y="269"/>
                  </a:lnTo>
                  <a:lnTo>
                    <a:pt x="325" y="252"/>
                  </a:lnTo>
                  <a:lnTo>
                    <a:pt x="322" y="249"/>
                  </a:lnTo>
                  <a:lnTo>
                    <a:pt x="317" y="241"/>
                  </a:lnTo>
                  <a:lnTo>
                    <a:pt x="309" y="228"/>
                  </a:lnTo>
                  <a:lnTo>
                    <a:pt x="302" y="212"/>
                  </a:lnTo>
                  <a:lnTo>
                    <a:pt x="296" y="196"/>
                  </a:lnTo>
                  <a:lnTo>
                    <a:pt x="294" y="179"/>
                  </a:lnTo>
                  <a:lnTo>
                    <a:pt x="296" y="164"/>
                  </a:lnTo>
                  <a:lnTo>
                    <a:pt x="305" y="152"/>
                  </a:lnTo>
                  <a:lnTo>
                    <a:pt x="312" y="146"/>
                  </a:lnTo>
                  <a:lnTo>
                    <a:pt x="319" y="138"/>
                  </a:lnTo>
                  <a:lnTo>
                    <a:pt x="326" y="130"/>
                  </a:lnTo>
                  <a:lnTo>
                    <a:pt x="333" y="120"/>
                  </a:lnTo>
                  <a:lnTo>
                    <a:pt x="339" y="110"/>
                  </a:lnTo>
                  <a:lnTo>
                    <a:pt x="343" y="98"/>
                  </a:lnTo>
                  <a:lnTo>
                    <a:pt x="344" y="85"/>
                  </a:lnTo>
                  <a:lnTo>
                    <a:pt x="344" y="74"/>
                  </a:lnTo>
                  <a:lnTo>
                    <a:pt x="341" y="61"/>
                  </a:lnTo>
                  <a:lnTo>
                    <a:pt x="334" y="50"/>
                  </a:lnTo>
                  <a:lnTo>
                    <a:pt x="322" y="39"/>
                  </a:lnTo>
                  <a:lnTo>
                    <a:pt x="307" y="29"/>
                  </a:lnTo>
                  <a:lnTo>
                    <a:pt x="288" y="20"/>
                  </a:lnTo>
                  <a:lnTo>
                    <a:pt x="261" y="12"/>
                  </a:lnTo>
                  <a:lnTo>
                    <a:pt x="230" y="6"/>
                  </a:lnTo>
                  <a:lnTo>
                    <a:pt x="192" y="1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4"/>
                  </a:lnTo>
                  <a:lnTo>
                    <a:pt x="113" y="14"/>
                  </a:lnTo>
                  <a:lnTo>
                    <a:pt x="82" y="35"/>
                  </a:lnTo>
                  <a:lnTo>
                    <a:pt x="52" y="70"/>
                  </a:lnTo>
                  <a:lnTo>
                    <a:pt x="27" y="122"/>
                  </a:lnTo>
                  <a:lnTo>
                    <a:pt x="10" y="196"/>
                  </a:lnTo>
                  <a:lnTo>
                    <a:pt x="2" y="274"/>
                  </a:lnTo>
                  <a:lnTo>
                    <a:pt x="0" y="342"/>
                  </a:lnTo>
                  <a:lnTo>
                    <a:pt x="3" y="400"/>
                  </a:lnTo>
                  <a:lnTo>
                    <a:pt x="11" y="447"/>
                  </a:lnTo>
                  <a:lnTo>
                    <a:pt x="24" y="486"/>
                  </a:lnTo>
                  <a:lnTo>
                    <a:pt x="40" y="515"/>
                  </a:lnTo>
                  <a:lnTo>
                    <a:pt x="59" y="535"/>
                  </a:lnTo>
                  <a:lnTo>
                    <a:pt x="79" y="547"/>
                  </a:lnTo>
                  <a:close/>
                </a:path>
              </a:pathLst>
            </a:custGeom>
            <a:solidFill>
              <a:srgbClr val="E5C9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4" name="Freeform 53"/>
            <p:cNvSpPr>
              <a:spLocks/>
            </p:cNvSpPr>
            <p:nvPr/>
          </p:nvSpPr>
          <p:spPr bwMode="auto">
            <a:xfrm>
              <a:off x="1984" y="2891"/>
              <a:ext cx="176" cy="309"/>
            </a:xfrm>
            <a:custGeom>
              <a:avLst/>
              <a:gdLst>
                <a:gd name="T0" fmla="*/ 36 w 351"/>
                <a:gd name="T1" fmla="*/ 268 h 620"/>
                <a:gd name="T2" fmla="*/ 40 w 351"/>
                <a:gd name="T3" fmla="*/ 270 h 620"/>
                <a:gd name="T4" fmla="*/ 46 w 351"/>
                <a:gd name="T5" fmla="*/ 275 h 620"/>
                <a:gd name="T6" fmla="*/ 52 w 351"/>
                <a:gd name="T7" fmla="*/ 283 h 620"/>
                <a:gd name="T8" fmla="*/ 54 w 351"/>
                <a:gd name="T9" fmla="*/ 291 h 620"/>
                <a:gd name="T10" fmla="*/ 57 w 351"/>
                <a:gd name="T11" fmla="*/ 296 h 620"/>
                <a:gd name="T12" fmla="*/ 60 w 351"/>
                <a:gd name="T13" fmla="*/ 302 h 620"/>
                <a:gd name="T14" fmla="*/ 65 w 351"/>
                <a:gd name="T15" fmla="*/ 307 h 620"/>
                <a:gd name="T16" fmla="*/ 73 w 351"/>
                <a:gd name="T17" fmla="*/ 309 h 620"/>
                <a:gd name="T18" fmla="*/ 86 w 351"/>
                <a:gd name="T19" fmla="*/ 307 h 620"/>
                <a:gd name="T20" fmla="*/ 102 w 351"/>
                <a:gd name="T21" fmla="*/ 300 h 620"/>
                <a:gd name="T22" fmla="*/ 123 w 351"/>
                <a:gd name="T23" fmla="*/ 287 h 620"/>
                <a:gd name="T24" fmla="*/ 143 w 351"/>
                <a:gd name="T25" fmla="*/ 269 h 620"/>
                <a:gd name="T26" fmla="*/ 155 w 351"/>
                <a:gd name="T27" fmla="*/ 243 h 620"/>
                <a:gd name="T28" fmla="*/ 160 w 351"/>
                <a:gd name="T29" fmla="*/ 210 h 620"/>
                <a:gd name="T30" fmla="*/ 170 w 351"/>
                <a:gd name="T31" fmla="*/ 180 h 620"/>
                <a:gd name="T32" fmla="*/ 176 w 351"/>
                <a:gd name="T33" fmla="*/ 154 h 620"/>
                <a:gd name="T34" fmla="*/ 169 w 351"/>
                <a:gd name="T35" fmla="*/ 133 h 620"/>
                <a:gd name="T36" fmla="*/ 155 w 351"/>
                <a:gd name="T37" fmla="*/ 122 h 620"/>
                <a:gd name="T38" fmla="*/ 148 w 351"/>
                <a:gd name="T39" fmla="*/ 112 h 620"/>
                <a:gd name="T40" fmla="*/ 141 w 351"/>
                <a:gd name="T41" fmla="*/ 95 h 620"/>
                <a:gd name="T42" fmla="*/ 141 w 351"/>
                <a:gd name="T43" fmla="*/ 79 h 620"/>
                <a:gd name="T44" fmla="*/ 149 w 351"/>
                <a:gd name="T45" fmla="*/ 71 h 620"/>
                <a:gd name="T46" fmla="*/ 156 w 351"/>
                <a:gd name="T47" fmla="*/ 63 h 620"/>
                <a:gd name="T48" fmla="*/ 162 w 351"/>
                <a:gd name="T49" fmla="*/ 52 h 620"/>
                <a:gd name="T50" fmla="*/ 164 w 351"/>
                <a:gd name="T51" fmla="*/ 41 h 620"/>
                <a:gd name="T52" fmla="*/ 163 w 351"/>
                <a:gd name="T53" fmla="*/ 29 h 620"/>
                <a:gd name="T54" fmla="*/ 154 w 351"/>
                <a:gd name="T55" fmla="*/ 18 h 620"/>
                <a:gd name="T56" fmla="*/ 137 w 351"/>
                <a:gd name="T57" fmla="*/ 9 h 620"/>
                <a:gd name="T58" fmla="*/ 110 w 351"/>
                <a:gd name="T59" fmla="*/ 3 h 620"/>
                <a:gd name="T60" fmla="*/ 90 w 351"/>
                <a:gd name="T61" fmla="*/ 0 h 620"/>
                <a:gd name="T62" fmla="*/ 69 w 351"/>
                <a:gd name="T63" fmla="*/ 2 h 620"/>
                <a:gd name="T64" fmla="*/ 39 w 351"/>
                <a:gd name="T65" fmla="*/ 16 h 620"/>
                <a:gd name="T66" fmla="*/ 13 w 351"/>
                <a:gd name="T67" fmla="*/ 59 h 620"/>
                <a:gd name="T68" fmla="*/ 1 w 351"/>
                <a:gd name="T69" fmla="*/ 133 h 620"/>
                <a:gd name="T70" fmla="*/ 1 w 351"/>
                <a:gd name="T71" fmla="*/ 194 h 620"/>
                <a:gd name="T72" fmla="*/ 11 w 351"/>
                <a:gd name="T73" fmla="*/ 237 h 620"/>
                <a:gd name="T74" fmla="*/ 26 w 351"/>
                <a:gd name="T75" fmla="*/ 261 h 6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1"/>
                <a:gd name="T115" fmla="*/ 0 h 620"/>
                <a:gd name="T116" fmla="*/ 351 w 351"/>
                <a:gd name="T117" fmla="*/ 620 h 6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1" h="620">
                  <a:moveTo>
                    <a:pt x="70" y="536"/>
                  </a:moveTo>
                  <a:lnTo>
                    <a:pt x="71" y="537"/>
                  </a:lnTo>
                  <a:lnTo>
                    <a:pt x="75" y="538"/>
                  </a:lnTo>
                  <a:lnTo>
                    <a:pt x="79" y="541"/>
                  </a:lnTo>
                  <a:lnTo>
                    <a:pt x="86" y="546"/>
                  </a:lnTo>
                  <a:lnTo>
                    <a:pt x="92" y="552"/>
                  </a:lnTo>
                  <a:lnTo>
                    <a:pt x="98" y="559"/>
                  </a:lnTo>
                  <a:lnTo>
                    <a:pt x="103" y="567"/>
                  </a:lnTo>
                  <a:lnTo>
                    <a:pt x="106" y="577"/>
                  </a:lnTo>
                  <a:lnTo>
                    <a:pt x="107" y="583"/>
                  </a:lnTo>
                  <a:lnTo>
                    <a:pt x="109" y="589"/>
                  </a:lnTo>
                  <a:lnTo>
                    <a:pt x="113" y="593"/>
                  </a:lnTo>
                  <a:lnTo>
                    <a:pt x="115" y="599"/>
                  </a:lnTo>
                  <a:lnTo>
                    <a:pt x="119" y="606"/>
                  </a:lnTo>
                  <a:lnTo>
                    <a:pt x="123" y="613"/>
                  </a:lnTo>
                  <a:lnTo>
                    <a:pt x="130" y="616"/>
                  </a:lnTo>
                  <a:lnTo>
                    <a:pt x="138" y="620"/>
                  </a:lnTo>
                  <a:lnTo>
                    <a:pt x="146" y="620"/>
                  </a:lnTo>
                  <a:lnTo>
                    <a:pt x="158" y="619"/>
                  </a:lnTo>
                  <a:lnTo>
                    <a:pt x="171" y="616"/>
                  </a:lnTo>
                  <a:lnTo>
                    <a:pt x="184" y="611"/>
                  </a:lnTo>
                  <a:lnTo>
                    <a:pt x="204" y="601"/>
                  </a:lnTo>
                  <a:lnTo>
                    <a:pt x="225" y="590"/>
                  </a:lnTo>
                  <a:lnTo>
                    <a:pt x="245" y="576"/>
                  </a:lnTo>
                  <a:lnTo>
                    <a:pt x="266" y="560"/>
                  </a:lnTo>
                  <a:lnTo>
                    <a:pt x="285" y="539"/>
                  </a:lnTo>
                  <a:lnTo>
                    <a:pt x="300" y="516"/>
                  </a:lnTo>
                  <a:lnTo>
                    <a:pt x="310" y="487"/>
                  </a:lnTo>
                  <a:lnTo>
                    <a:pt x="315" y="455"/>
                  </a:lnTo>
                  <a:lnTo>
                    <a:pt x="319" y="422"/>
                  </a:lnTo>
                  <a:lnTo>
                    <a:pt x="328" y="389"/>
                  </a:lnTo>
                  <a:lnTo>
                    <a:pt x="339" y="361"/>
                  </a:lnTo>
                  <a:lnTo>
                    <a:pt x="348" y="333"/>
                  </a:lnTo>
                  <a:lnTo>
                    <a:pt x="351" y="308"/>
                  </a:lnTo>
                  <a:lnTo>
                    <a:pt x="349" y="286"/>
                  </a:lnTo>
                  <a:lnTo>
                    <a:pt x="338" y="266"/>
                  </a:lnTo>
                  <a:lnTo>
                    <a:pt x="312" y="249"/>
                  </a:lnTo>
                  <a:lnTo>
                    <a:pt x="310" y="245"/>
                  </a:lnTo>
                  <a:lnTo>
                    <a:pt x="304" y="236"/>
                  </a:lnTo>
                  <a:lnTo>
                    <a:pt x="296" y="224"/>
                  </a:lnTo>
                  <a:lnTo>
                    <a:pt x="289" y="207"/>
                  </a:lnTo>
                  <a:lnTo>
                    <a:pt x="282" y="191"/>
                  </a:lnTo>
                  <a:lnTo>
                    <a:pt x="280" y="174"/>
                  </a:lnTo>
                  <a:lnTo>
                    <a:pt x="281" y="159"/>
                  </a:lnTo>
                  <a:lnTo>
                    <a:pt x="290" y="147"/>
                  </a:lnTo>
                  <a:lnTo>
                    <a:pt x="297" y="142"/>
                  </a:lnTo>
                  <a:lnTo>
                    <a:pt x="304" y="135"/>
                  </a:lnTo>
                  <a:lnTo>
                    <a:pt x="311" y="126"/>
                  </a:lnTo>
                  <a:lnTo>
                    <a:pt x="317" y="116"/>
                  </a:lnTo>
                  <a:lnTo>
                    <a:pt x="323" y="105"/>
                  </a:lnTo>
                  <a:lnTo>
                    <a:pt x="326" y="95"/>
                  </a:lnTo>
                  <a:lnTo>
                    <a:pt x="328" y="83"/>
                  </a:lnTo>
                  <a:lnTo>
                    <a:pt x="328" y="70"/>
                  </a:lnTo>
                  <a:lnTo>
                    <a:pt x="325" y="59"/>
                  </a:lnTo>
                  <a:lnTo>
                    <a:pt x="318" y="48"/>
                  </a:lnTo>
                  <a:lnTo>
                    <a:pt x="308" y="37"/>
                  </a:lnTo>
                  <a:lnTo>
                    <a:pt x="294" y="28"/>
                  </a:lnTo>
                  <a:lnTo>
                    <a:pt x="274" y="18"/>
                  </a:lnTo>
                  <a:lnTo>
                    <a:pt x="250" y="12"/>
                  </a:lnTo>
                  <a:lnTo>
                    <a:pt x="220" y="6"/>
                  </a:lnTo>
                  <a:lnTo>
                    <a:pt x="184" y="1"/>
                  </a:lnTo>
                  <a:lnTo>
                    <a:pt x="179" y="0"/>
                  </a:lnTo>
                  <a:lnTo>
                    <a:pt x="161" y="0"/>
                  </a:lnTo>
                  <a:lnTo>
                    <a:pt x="137" y="4"/>
                  </a:lnTo>
                  <a:lnTo>
                    <a:pt x="108" y="13"/>
                  </a:lnTo>
                  <a:lnTo>
                    <a:pt x="78" y="33"/>
                  </a:lnTo>
                  <a:lnTo>
                    <a:pt x="50" y="68"/>
                  </a:lnTo>
                  <a:lnTo>
                    <a:pt x="25" y="119"/>
                  </a:lnTo>
                  <a:lnTo>
                    <a:pt x="9" y="190"/>
                  </a:lnTo>
                  <a:lnTo>
                    <a:pt x="1" y="267"/>
                  </a:lnTo>
                  <a:lnTo>
                    <a:pt x="0" y="333"/>
                  </a:lnTo>
                  <a:lnTo>
                    <a:pt x="2" y="389"/>
                  </a:lnTo>
                  <a:lnTo>
                    <a:pt x="10" y="437"/>
                  </a:lnTo>
                  <a:lnTo>
                    <a:pt x="21" y="475"/>
                  </a:lnTo>
                  <a:lnTo>
                    <a:pt x="36" y="503"/>
                  </a:lnTo>
                  <a:lnTo>
                    <a:pt x="52" y="523"/>
                  </a:lnTo>
                  <a:lnTo>
                    <a:pt x="70" y="536"/>
                  </a:lnTo>
                  <a:close/>
                </a:path>
              </a:pathLst>
            </a:custGeom>
            <a:solidFill>
              <a:srgbClr val="DBA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5" name="Freeform 54"/>
            <p:cNvSpPr>
              <a:spLocks/>
            </p:cNvSpPr>
            <p:nvPr/>
          </p:nvSpPr>
          <p:spPr bwMode="auto">
            <a:xfrm>
              <a:off x="1987" y="2893"/>
              <a:ext cx="169" cy="302"/>
            </a:xfrm>
            <a:custGeom>
              <a:avLst/>
              <a:gdLst>
                <a:gd name="T0" fmla="*/ 30 w 338"/>
                <a:gd name="T1" fmla="*/ 262 h 603"/>
                <a:gd name="T2" fmla="*/ 35 w 338"/>
                <a:gd name="T3" fmla="*/ 265 h 603"/>
                <a:gd name="T4" fmla="*/ 42 w 338"/>
                <a:gd name="T5" fmla="*/ 269 h 603"/>
                <a:gd name="T6" fmla="*/ 49 w 338"/>
                <a:gd name="T7" fmla="*/ 275 h 603"/>
                <a:gd name="T8" fmla="*/ 52 w 338"/>
                <a:gd name="T9" fmla="*/ 282 h 603"/>
                <a:gd name="T10" fmla="*/ 55 w 338"/>
                <a:gd name="T11" fmla="*/ 287 h 603"/>
                <a:gd name="T12" fmla="*/ 57 w 338"/>
                <a:gd name="T13" fmla="*/ 294 h 603"/>
                <a:gd name="T14" fmla="*/ 62 w 338"/>
                <a:gd name="T15" fmla="*/ 300 h 603"/>
                <a:gd name="T16" fmla="*/ 70 w 338"/>
                <a:gd name="T17" fmla="*/ 302 h 603"/>
                <a:gd name="T18" fmla="*/ 81 w 338"/>
                <a:gd name="T19" fmla="*/ 300 h 603"/>
                <a:gd name="T20" fmla="*/ 96 w 338"/>
                <a:gd name="T21" fmla="*/ 293 h 603"/>
                <a:gd name="T22" fmla="*/ 117 w 338"/>
                <a:gd name="T23" fmla="*/ 281 h 603"/>
                <a:gd name="T24" fmla="*/ 136 w 338"/>
                <a:gd name="T25" fmla="*/ 263 h 603"/>
                <a:gd name="T26" fmla="*/ 148 w 338"/>
                <a:gd name="T27" fmla="*/ 239 h 603"/>
                <a:gd name="T28" fmla="*/ 153 w 338"/>
                <a:gd name="T29" fmla="*/ 207 h 603"/>
                <a:gd name="T30" fmla="*/ 163 w 338"/>
                <a:gd name="T31" fmla="*/ 178 h 603"/>
                <a:gd name="T32" fmla="*/ 169 w 338"/>
                <a:gd name="T33" fmla="*/ 153 h 603"/>
                <a:gd name="T34" fmla="*/ 162 w 338"/>
                <a:gd name="T35" fmla="*/ 133 h 603"/>
                <a:gd name="T36" fmla="*/ 149 w 338"/>
                <a:gd name="T37" fmla="*/ 122 h 603"/>
                <a:gd name="T38" fmla="*/ 143 w 338"/>
                <a:gd name="T39" fmla="*/ 111 h 603"/>
                <a:gd name="T40" fmla="*/ 135 w 338"/>
                <a:gd name="T41" fmla="*/ 94 h 603"/>
                <a:gd name="T42" fmla="*/ 134 w 338"/>
                <a:gd name="T43" fmla="*/ 78 h 603"/>
                <a:gd name="T44" fmla="*/ 141 w 338"/>
                <a:gd name="T45" fmla="*/ 69 h 603"/>
                <a:gd name="T46" fmla="*/ 148 w 338"/>
                <a:gd name="T47" fmla="*/ 62 h 603"/>
                <a:gd name="T48" fmla="*/ 153 w 338"/>
                <a:gd name="T49" fmla="*/ 52 h 603"/>
                <a:gd name="T50" fmla="*/ 156 w 338"/>
                <a:gd name="T51" fmla="*/ 40 h 603"/>
                <a:gd name="T52" fmla="*/ 155 w 338"/>
                <a:gd name="T53" fmla="*/ 30 h 603"/>
                <a:gd name="T54" fmla="*/ 147 w 338"/>
                <a:gd name="T55" fmla="*/ 19 h 603"/>
                <a:gd name="T56" fmla="*/ 130 w 338"/>
                <a:gd name="T57" fmla="*/ 9 h 603"/>
                <a:gd name="T58" fmla="*/ 105 w 338"/>
                <a:gd name="T59" fmla="*/ 3 h 603"/>
                <a:gd name="T60" fmla="*/ 85 w 338"/>
                <a:gd name="T61" fmla="*/ 0 h 603"/>
                <a:gd name="T62" fmla="*/ 65 w 338"/>
                <a:gd name="T63" fmla="*/ 2 h 603"/>
                <a:gd name="T64" fmla="*/ 37 w 338"/>
                <a:gd name="T65" fmla="*/ 16 h 603"/>
                <a:gd name="T66" fmla="*/ 12 w 338"/>
                <a:gd name="T67" fmla="*/ 58 h 603"/>
                <a:gd name="T68" fmla="*/ 1 w 338"/>
                <a:gd name="T69" fmla="*/ 130 h 603"/>
                <a:gd name="T70" fmla="*/ 1 w 338"/>
                <a:gd name="T71" fmla="*/ 190 h 603"/>
                <a:gd name="T72" fmla="*/ 9 w 338"/>
                <a:gd name="T73" fmla="*/ 232 h 603"/>
                <a:gd name="T74" fmla="*/ 22 w 338"/>
                <a:gd name="T75" fmla="*/ 256 h 6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8"/>
                <a:gd name="T115" fmla="*/ 0 h 603"/>
                <a:gd name="T116" fmla="*/ 338 w 338"/>
                <a:gd name="T117" fmla="*/ 603 h 6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8" h="603">
                  <a:moveTo>
                    <a:pt x="60" y="524"/>
                  </a:moveTo>
                  <a:lnTo>
                    <a:pt x="61" y="524"/>
                  </a:lnTo>
                  <a:lnTo>
                    <a:pt x="66" y="526"/>
                  </a:lnTo>
                  <a:lnTo>
                    <a:pt x="70" y="529"/>
                  </a:lnTo>
                  <a:lnTo>
                    <a:pt x="77" y="532"/>
                  </a:lnTo>
                  <a:lnTo>
                    <a:pt x="84" y="537"/>
                  </a:lnTo>
                  <a:lnTo>
                    <a:pt x="91" y="542"/>
                  </a:lnTo>
                  <a:lnTo>
                    <a:pt x="98" y="549"/>
                  </a:lnTo>
                  <a:lnTo>
                    <a:pt x="102" y="557"/>
                  </a:lnTo>
                  <a:lnTo>
                    <a:pt x="105" y="563"/>
                  </a:lnTo>
                  <a:lnTo>
                    <a:pt x="108" y="568"/>
                  </a:lnTo>
                  <a:lnTo>
                    <a:pt x="110" y="573"/>
                  </a:lnTo>
                  <a:lnTo>
                    <a:pt x="112" y="579"/>
                  </a:lnTo>
                  <a:lnTo>
                    <a:pt x="115" y="587"/>
                  </a:lnTo>
                  <a:lnTo>
                    <a:pt x="119" y="594"/>
                  </a:lnTo>
                  <a:lnTo>
                    <a:pt x="124" y="600"/>
                  </a:lnTo>
                  <a:lnTo>
                    <a:pt x="131" y="602"/>
                  </a:lnTo>
                  <a:lnTo>
                    <a:pt x="139" y="603"/>
                  </a:lnTo>
                  <a:lnTo>
                    <a:pt x="149" y="602"/>
                  </a:lnTo>
                  <a:lnTo>
                    <a:pt x="161" y="599"/>
                  </a:lnTo>
                  <a:lnTo>
                    <a:pt x="175" y="593"/>
                  </a:lnTo>
                  <a:lnTo>
                    <a:pt x="193" y="585"/>
                  </a:lnTo>
                  <a:lnTo>
                    <a:pt x="213" y="575"/>
                  </a:lnTo>
                  <a:lnTo>
                    <a:pt x="234" y="561"/>
                  </a:lnTo>
                  <a:lnTo>
                    <a:pt x="253" y="546"/>
                  </a:lnTo>
                  <a:lnTo>
                    <a:pt x="272" y="526"/>
                  </a:lnTo>
                  <a:lnTo>
                    <a:pt x="286" y="504"/>
                  </a:lnTo>
                  <a:lnTo>
                    <a:pt x="296" y="477"/>
                  </a:lnTo>
                  <a:lnTo>
                    <a:pt x="302" y="446"/>
                  </a:lnTo>
                  <a:lnTo>
                    <a:pt x="306" y="413"/>
                  </a:lnTo>
                  <a:lnTo>
                    <a:pt x="314" y="383"/>
                  </a:lnTo>
                  <a:lnTo>
                    <a:pt x="325" y="356"/>
                  </a:lnTo>
                  <a:lnTo>
                    <a:pt x="333" y="329"/>
                  </a:lnTo>
                  <a:lnTo>
                    <a:pt x="338" y="306"/>
                  </a:lnTo>
                  <a:lnTo>
                    <a:pt x="335" y="284"/>
                  </a:lnTo>
                  <a:lnTo>
                    <a:pt x="324" y="265"/>
                  </a:lnTo>
                  <a:lnTo>
                    <a:pt x="301" y="246"/>
                  </a:lnTo>
                  <a:lnTo>
                    <a:pt x="298" y="243"/>
                  </a:lnTo>
                  <a:lnTo>
                    <a:pt x="293" y="234"/>
                  </a:lnTo>
                  <a:lnTo>
                    <a:pt x="285" y="221"/>
                  </a:lnTo>
                  <a:lnTo>
                    <a:pt x="276" y="205"/>
                  </a:lnTo>
                  <a:lnTo>
                    <a:pt x="270" y="188"/>
                  </a:lnTo>
                  <a:lnTo>
                    <a:pt x="266" y="170"/>
                  </a:lnTo>
                  <a:lnTo>
                    <a:pt x="267" y="155"/>
                  </a:lnTo>
                  <a:lnTo>
                    <a:pt x="275" y="144"/>
                  </a:lnTo>
                  <a:lnTo>
                    <a:pt x="281" y="138"/>
                  </a:lnTo>
                  <a:lnTo>
                    <a:pt x="288" y="131"/>
                  </a:lnTo>
                  <a:lnTo>
                    <a:pt x="295" y="123"/>
                  </a:lnTo>
                  <a:lnTo>
                    <a:pt x="301" y="113"/>
                  </a:lnTo>
                  <a:lnTo>
                    <a:pt x="305" y="103"/>
                  </a:lnTo>
                  <a:lnTo>
                    <a:pt x="310" y="92"/>
                  </a:lnTo>
                  <a:lnTo>
                    <a:pt x="311" y="80"/>
                  </a:lnTo>
                  <a:lnTo>
                    <a:pt x="311" y="69"/>
                  </a:lnTo>
                  <a:lnTo>
                    <a:pt x="309" y="59"/>
                  </a:lnTo>
                  <a:lnTo>
                    <a:pt x="302" y="47"/>
                  </a:lnTo>
                  <a:lnTo>
                    <a:pt x="293" y="37"/>
                  </a:lnTo>
                  <a:lnTo>
                    <a:pt x="279" y="27"/>
                  </a:lnTo>
                  <a:lnTo>
                    <a:pt x="260" y="18"/>
                  </a:lnTo>
                  <a:lnTo>
                    <a:pt x="237" y="11"/>
                  </a:lnTo>
                  <a:lnTo>
                    <a:pt x="210" y="6"/>
                  </a:lnTo>
                  <a:lnTo>
                    <a:pt x="175" y="1"/>
                  </a:lnTo>
                  <a:lnTo>
                    <a:pt x="169" y="0"/>
                  </a:lnTo>
                  <a:lnTo>
                    <a:pt x="153" y="0"/>
                  </a:lnTo>
                  <a:lnTo>
                    <a:pt x="130" y="3"/>
                  </a:lnTo>
                  <a:lnTo>
                    <a:pt x="102" y="12"/>
                  </a:lnTo>
                  <a:lnTo>
                    <a:pt x="74" y="32"/>
                  </a:lnTo>
                  <a:lnTo>
                    <a:pt x="47" y="65"/>
                  </a:lnTo>
                  <a:lnTo>
                    <a:pt x="24" y="115"/>
                  </a:lnTo>
                  <a:lnTo>
                    <a:pt x="9" y="184"/>
                  </a:lnTo>
                  <a:lnTo>
                    <a:pt x="1" y="259"/>
                  </a:lnTo>
                  <a:lnTo>
                    <a:pt x="0" y="325"/>
                  </a:lnTo>
                  <a:lnTo>
                    <a:pt x="2" y="380"/>
                  </a:lnTo>
                  <a:lnTo>
                    <a:pt x="8" y="426"/>
                  </a:lnTo>
                  <a:lnTo>
                    <a:pt x="17" y="464"/>
                  </a:lnTo>
                  <a:lnTo>
                    <a:pt x="30" y="492"/>
                  </a:lnTo>
                  <a:lnTo>
                    <a:pt x="45" y="512"/>
                  </a:lnTo>
                  <a:lnTo>
                    <a:pt x="60" y="524"/>
                  </a:lnTo>
                  <a:close/>
                </a:path>
              </a:pathLst>
            </a:custGeom>
            <a:solidFill>
              <a:srgbClr val="CE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6" name="Freeform 55"/>
            <p:cNvSpPr>
              <a:spLocks/>
            </p:cNvSpPr>
            <p:nvPr/>
          </p:nvSpPr>
          <p:spPr bwMode="auto">
            <a:xfrm>
              <a:off x="1991" y="2897"/>
              <a:ext cx="161" cy="293"/>
            </a:xfrm>
            <a:custGeom>
              <a:avLst/>
              <a:gdLst>
                <a:gd name="T0" fmla="*/ 26 w 322"/>
                <a:gd name="T1" fmla="*/ 255 h 586"/>
                <a:gd name="T2" fmla="*/ 31 w 322"/>
                <a:gd name="T3" fmla="*/ 258 h 586"/>
                <a:gd name="T4" fmla="*/ 39 w 322"/>
                <a:gd name="T5" fmla="*/ 261 h 586"/>
                <a:gd name="T6" fmla="*/ 46 w 322"/>
                <a:gd name="T7" fmla="*/ 266 h 586"/>
                <a:gd name="T8" fmla="*/ 51 w 322"/>
                <a:gd name="T9" fmla="*/ 271 h 586"/>
                <a:gd name="T10" fmla="*/ 54 w 322"/>
                <a:gd name="T11" fmla="*/ 277 h 586"/>
                <a:gd name="T12" fmla="*/ 56 w 322"/>
                <a:gd name="T13" fmla="*/ 284 h 586"/>
                <a:gd name="T14" fmla="*/ 59 w 322"/>
                <a:gd name="T15" fmla="*/ 290 h 586"/>
                <a:gd name="T16" fmla="*/ 66 w 322"/>
                <a:gd name="T17" fmla="*/ 293 h 586"/>
                <a:gd name="T18" fmla="*/ 76 w 322"/>
                <a:gd name="T19" fmla="*/ 291 h 586"/>
                <a:gd name="T20" fmla="*/ 91 w 322"/>
                <a:gd name="T21" fmla="*/ 284 h 586"/>
                <a:gd name="T22" fmla="*/ 111 w 322"/>
                <a:gd name="T23" fmla="*/ 273 h 586"/>
                <a:gd name="T24" fmla="*/ 130 w 322"/>
                <a:gd name="T25" fmla="*/ 256 h 586"/>
                <a:gd name="T26" fmla="*/ 142 w 322"/>
                <a:gd name="T27" fmla="*/ 232 h 586"/>
                <a:gd name="T28" fmla="*/ 146 w 322"/>
                <a:gd name="T29" fmla="*/ 202 h 586"/>
                <a:gd name="T30" fmla="*/ 155 w 322"/>
                <a:gd name="T31" fmla="*/ 175 h 586"/>
                <a:gd name="T32" fmla="*/ 161 w 322"/>
                <a:gd name="T33" fmla="*/ 152 h 586"/>
                <a:gd name="T34" fmla="*/ 155 w 322"/>
                <a:gd name="T35" fmla="*/ 131 h 586"/>
                <a:gd name="T36" fmla="*/ 143 w 322"/>
                <a:gd name="T37" fmla="*/ 119 h 586"/>
                <a:gd name="T38" fmla="*/ 136 w 322"/>
                <a:gd name="T39" fmla="*/ 108 h 586"/>
                <a:gd name="T40" fmla="*/ 129 w 322"/>
                <a:gd name="T41" fmla="*/ 91 h 586"/>
                <a:gd name="T42" fmla="*/ 127 w 322"/>
                <a:gd name="T43" fmla="*/ 75 h 586"/>
                <a:gd name="T44" fmla="*/ 134 w 322"/>
                <a:gd name="T45" fmla="*/ 67 h 586"/>
                <a:gd name="T46" fmla="*/ 140 w 322"/>
                <a:gd name="T47" fmla="*/ 59 h 586"/>
                <a:gd name="T48" fmla="*/ 145 w 322"/>
                <a:gd name="T49" fmla="*/ 49 h 586"/>
                <a:gd name="T50" fmla="*/ 148 w 322"/>
                <a:gd name="T51" fmla="*/ 39 h 586"/>
                <a:gd name="T52" fmla="*/ 146 w 322"/>
                <a:gd name="T53" fmla="*/ 28 h 586"/>
                <a:gd name="T54" fmla="*/ 139 w 322"/>
                <a:gd name="T55" fmla="*/ 18 h 586"/>
                <a:gd name="T56" fmla="*/ 123 w 322"/>
                <a:gd name="T57" fmla="*/ 9 h 586"/>
                <a:gd name="T58" fmla="*/ 99 w 322"/>
                <a:gd name="T59" fmla="*/ 2 h 586"/>
                <a:gd name="T60" fmla="*/ 80 w 322"/>
                <a:gd name="T61" fmla="*/ 0 h 586"/>
                <a:gd name="T62" fmla="*/ 61 w 322"/>
                <a:gd name="T63" fmla="*/ 1 h 586"/>
                <a:gd name="T64" fmla="*/ 35 w 322"/>
                <a:gd name="T65" fmla="*/ 15 h 586"/>
                <a:gd name="T66" fmla="*/ 11 w 322"/>
                <a:gd name="T67" fmla="*/ 55 h 586"/>
                <a:gd name="T68" fmla="*/ 1 w 322"/>
                <a:gd name="T69" fmla="*/ 125 h 586"/>
                <a:gd name="T70" fmla="*/ 1 w 322"/>
                <a:gd name="T71" fmla="*/ 184 h 586"/>
                <a:gd name="T72" fmla="*/ 7 w 322"/>
                <a:gd name="T73" fmla="*/ 225 h 586"/>
                <a:gd name="T74" fmla="*/ 19 w 322"/>
                <a:gd name="T75" fmla="*/ 250 h 5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2"/>
                <a:gd name="T115" fmla="*/ 0 h 586"/>
                <a:gd name="T116" fmla="*/ 322 w 322"/>
                <a:gd name="T117" fmla="*/ 586 h 58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2" h="586">
                  <a:moveTo>
                    <a:pt x="50" y="511"/>
                  </a:moveTo>
                  <a:lnTo>
                    <a:pt x="52" y="511"/>
                  </a:lnTo>
                  <a:lnTo>
                    <a:pt x="56" y="512"/>
                  </a:lnTo>
                  <a:lnTo>
                    <a:pt x="62" y="515"/>
                  </a:lnTo>
                  <a:lnTo>
                    <a:pt x="69" y="517"/>
                  </a:lnTo>
                  <a:lnTo>
                    <a:pt x="77" y="522"/>
                  </a:lnTo>
                  <a:lnTo>
                    <a:pt x="85" y="526"/>
                  </a:lnTo>
                  <a:lnTo>
                    <a:pt x="92" y="531"/>
                  </a:lnTo>
                  <a:lnTo>
                    <a:pt x="99" y="538"/>
                  </a:lnTo>
                  <a:lnTo>
                    <a:pt x="102" y="542"/>
                  </a:lnTo>
                  <a:lnTo>
                    <a:pt x="106" y="547"/>
                  </a:lnTo>
                  <a:lnTo>
                    <a:pt x="108" y="553"/>
                  </a:lnTo>
                  <a:lnTo>
                    <a:pt x="109" y="558"/>
                  </a:lnTo>
                  <a:lnTo>
                    <a:pt x="112" y="568"/>
                  </a:lnTo>
                  <a:lnTo>
                    <a:pt x="114" y="575"/>
                  </a:lnTo>
                  <a:lnTo>
                    <a:pt x="118" y="580"/>
                  </a:lnTo>
                  <a:lnTo>
                    <a:pt x="124" y="584"/>
                  </a:lnTo>
                  <a:lnTo>
                    <a:pt x="131" y="586"/>
                  </a:lnTo>
                  <a:lnTo>
                    <a:pt x="140" y="585"/>
                  </a:lnTo>
                  <a:lnTo>
                    <a:pt x="152" y="581"/>
                  </a:lnTo>
                  <a:lnTo>
                    <a:pt x="166" y="576"/>
                  </a:lnTo>
                  <a:lnTo>
                    <a:pt x="183" y="568"/>
                  </a:lnTo>
                  <a:lnTo>
                    <a:pt x="203" y="557"/>
                  </a:lnTo>
                  <a:lnTo>
                    <a:pt x="222" y="546"/>
                  </a:lnTo>
                  <a:lnTo>
                    <a:pt x="242" y="531"/>
                  </a:lnTo>
                  <a:lnTo>
                    <a:pt x="259" y="512"/>
                  </a:lnTo>
                  <a:lnTo>
                    <a:pt x="273" y="492"/>
                  </a:lnTo>
                  <a:lnTo>
                    <a:pt x="283" y="465"/>
                  </a:lnTo>
                  <a:lnTo>
                    <a:pt x="288" y="435"/>
                  </a:lnTo>
                  <a:lnTo>
                    <a:pt x="292" y="404"/>
                  </a:lnTo>
                  <a:lnTo>
                    <a:pt x="301" y="375"/>
                  </a:lnTo>
                  <a:lnTo>
                    <a:pt x="310" y="350"/>
                  </a:lnTo>
                  <a:lnTo>
                    <a:pt x="318" y="326"/>
                  </a:lnTo>
                  <a:lnTo>
                    <a:pt x="322" y="304"/>
                  </a:lnTo>
                  <a:lnTo>
                    <a:pt x="320" y="282"/>
                  </a:lnTo>
                  <a:lnTo>
                    <a:pt x="310" y="262"/>
                  </a:lnTo>
                  <a:lnTo>
                    <a:pt x="288" y="243"/>
                  </a:lnTo>
                  <a:lnTo>
                    <a:pt x="286" y="239"/>
                  </a:lnTo>
                  <a:lnTo>
                    <a:pt x="280" y="230"/>
                  </a:lnTo>
                  <a:lnTo>
                    <a:pt x="272" y="216"/>
                  </a:lnTo>
                  <a:lnTo>
                    <a:pt x="264" y="200"/>
                  </a:lnTo>
                  <a:lnTo>
                    <a:pt x="257" y="183"/>
                  </a:lnTo>
                  <a:lnTo>
                    <a:pt x="253" y="166"/>
                  </a:lnTo>
                  <a:lnTo>
                    <a:pt x="254" y="151"/>
                  </a:lnTo>
                  <a:lnTo>
                    <a:pt x="261" y="139"/>
                  </a:lnTo>
                  <a:lnTo>
                    <a:pt x="267" y="133"/>
                  </a:lnTo>
                  <a:lnTo>
                    <a:pt x="273" y="126"/>
                  </a:lnTo>
                  <a:lnTo>
                    <a:pt x="280" y="118"/>
                  </a:lnTo>
                  <a:lnTo>
                    <a:pt x="286" y="109"/>
                  </a:lnTo>
                  <a:lnTo>
                    <a:pt x="290" y="99"/>
                  </a:lnTo>
                  <a:lnTo>
                    <a:pt x="294" y="88"/>
                  </a:lnTo>
                  <a:lnTo>
                    <a:pt x="295" y="78"/>
                  </a:lnTo>
                  <a:lnTo>
                    <a:pt x="295" y="67"/>
                  </a:lnTo>
                  <a:lnTo>
                    <a:pt x="292" y="56"/>
                  </a:lnTo>
                  <a:lnTo>
                    <a:pt x="286" y="45"/>
                  </a:lnTo>
                  <a:lnTo>
                    <a:pt x="278" y="35"/>
                  </a:lnTo>
                  <a:lnTo>
                    <a:pt x="264" y="26"/>
                  </a:lnTo>
                  <a:lnTo>
                    <a:pt x="246" y="17"/>
                  </a:lnTo>
                  <a:lnTo>
                    <a:pt x="225" y="10"/>
                  </a:lnTo>
                  <a:lnTo>
                    <a:pt x="198" y="4"/>
                  </a:lnTo>
                  <a:lnTo>
                    <a:pt x="166" y="1"/>
                  </a:lnTo>
                  <a:lnTo>
                    <a:pt x="160" y="0"/>
                  </a:lnTo>
                  <a:lnTo>
                    <a:pt x="145" y="0"/>
                  </a:lnTo>
                  <a:lnTo>
                    <a:pt x="123" y="2"/>
                  </a:lnTo>
                  <a:lnTo>
                    <a:pt x="98" y="11"/>
                  </a:lnTo>
                  <a:lnTo>
                    <a:pt x="70" y="31"/>
                  </a:lnTo>
                  <a:lnTo>
                    <a:pt x="45" y="63"/>
                  </a:lnTo>
                  <a:lnTo>
                    <a:pt x="23" y="111"/>
                  </a:lnTo>
                  <a:lnTo>
                    <a:pt x="9" y="178"/>
                  </a:lnTo>
                  <a:lnTo>
                    <a:pt x="2" y="251"/>
                  </a:lnTo>
                  <a:lnTo>
                    <a:pt x="0" y="315"/>
                  </a:lnTo>
                  <a:lnTo>
                    <a:pt x="1" y="369"/>
                  </a:lnTo>
                  <a:lnTo>
                    <a:pt x="7" y="414"/>
                  </a:lnTo>
                  <a:lnTo>
                    <a:pt x="15" y="451"/>
                  </a:lnTo>
                  <a:lnTo>
                    <a:pt x="25" y="480"/>
                  </a:lnTo>
                  <a:lnTo>
                    <a:pt x="38" y="500"/>
                  </a:lnTo>
                  <a:lnTo>
                    <a:pt x="50" y="511"/>
                  </a:lnTo>
                  <a:close/>
                </a:path>
              </a:pathLst>
            </a:custGeom>
            <a:solidFill>
              <a:srgbClr val="C17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7" name="Freeform 56"/>
            <p:cNvSpPr>
              <a:spLocks/>
            </p:cNvSpPr>
            <p:nvPr/>
          </p:nvSpPr>
          <p:spPr bwMode="auto">
            <a:xfrm>
              <a:off x="1994" y="2900"/>
              <a:ext cx="154" cy="284"/>
            </a:xfrm>
            <a:custGeom>
              <a:avLst/>
              <a:gdLst>
                <a:gd name="T0" fmla="*/ 76 w 307"/>
                <a:gd name="T1" fmla="*/ 0 h 570"/>
                <a:gd name="T2" fmla="*/ 58 w 307"/>
                <a:gd name="T3" fmla="*/ 2 h 570"/>
                <a:gd name="T4" fmla="*/ 34 w 307"/>
                <a:gd name="T5" fmla="*/ 16 h 570"/>
                <a:gd name="T6" fmla="*/ 12 w 307"/>
                <a:gd name="T7" fmla="*/ 55 h 570"/>
                <a:gd name="T8" fmla="*/ 1 w 307"/>
                <a:gd name="T9" fmla="*/ 122 h 570"/>
                <a:gd name="T10" fmla="*/ 1 w 307"/>
                <a:gd name="T11" fmla="*/ 180 h 570"/>
                <a:gd name="T12" fmla="*/ 6 w 307"/>
                <a:gd name="T13" fmla="*/ 220 h 570"/>
                <a:gd name="T14" fmla="*/ 16 w 307"/>
                <a:gd name="T15" fmla="*/ 244 h 570"/>
                <a:gd name="T16" fmla="*/ 22 w 307"/>
                <a:gd name="T17" fmla="*/ 250 h 570"/>
                <a:gd name="T18" fmla="*/ 31 w 307"/>
                <a:gd name="T19" fmla="*/ 252 h 570"/>
                <a:gd name="T20" fmla="*/ 43 w 307"/>
                <a:gd name="T21" fmla="*/ 256 h 570"/>
                <a:gd name="T22" fmla="*/ 53 w 307"/>
                <a:gd name="T23" fmla="*/ 263 h 570"/>
                <a:gd name="T24" fmla="*/ 54 w 307"/>
                <a:gd name="T25" fmla="*/ 274 h 570"/>
                <a:gd name="T26" fmla="*/ 56 w 307"/>
                <a:gd name="T27" fmla="*/ 281 h 570"/>
                <a:gd name="T28" fmla="*/ 62 w 307"/>
                <a:gd name="T29" fmla="*/ 284 h 570"/>
                <a:gd name="T30" fmla="*/ 72 w 307"/>
                <a:gd name="T31" fmla="*/ 282 h 570"/>
                <a:gd name="T32" fmla="*/ 87 w 307"/>
                <a:gd name="T33" fmla="*/ 275 h 570"/>
                <a:gd name="T34" fmla="*/ 106 w 307"/>
                <a:gd name="T35" fmla="*/ 265 h 570"/>
                <a:gd name="T36" fmla="*/ 123 w 307"/>
                <a:gd name="T37" fmla="*/ 249 h 570"/>
                <a:gd name="T38" fmla="*/ 136 w 307"/>
                <a:gd name="T39" fmla="*/ 227 h 570"/>
                <a:gd name="T40" fmla="*/ 140 w 307"/>
                <a:gd name="T41" fmla="*/ 198 h 570"/>
                <a:gd name="T42" fmla="*/ 148 w 307"/>
                <a:gd name="T43" fmla="*/ 172 h 570"/>
                <a:gd name="T44" fmla="*/ 154 w 307"/>
                <a:gd name="T45" fmla="*/ 150 h 570"/>
                <a:gd name="T46" fmla="*/ 148 w 307"/>
                <a:gd name="T47" fmla="*/ 131 h 570"/>
                <a:gd name="T48" fmla="*/ 137 w 307"/>
                <a:gd name="T49" fmla="*/ 119 h 570"/>
                <a:gd name="T50" fmla="*/ 130 w 307"/>
                <a:gd name="T51" fmla="*/ 107 h 570"/>
                <a:gd name="T52" fmla="*/ 122 w 307"/>
                <a:gd name="T53" fmla="*/ 89 h 570"/>
                <a:gd name="T54" fmla="*/ 120 w 307"/>
                <a:gd name="T55" fmla="*/ 73 h 570"/>
                <a:gd name="T56" fmla="*/ 129 w 307"/>
                <a:gd name="T57" fmla="*/ 62 h 570"/>
                <a:gd name="T58" fmla="*/ 138 w 307"/>
                <a:gd name="T59" fmla="*/ 43 h 570"/>
                <a:gd name="T60" fmla="*/ 136 w 307"/>
                <a:gd name="T61" fmla="*/ 22 h 570"/>
                <a:gd name="T62" fmla="*/ 107 w 307"/>
                <a:gd name="T63" fmla="*/ 5 h 5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7"/>
                <a:gd name="T97" fmla="*/ 0 h 570"/>
                <a:gd name="T98" fmla="*/ 307 w 307"/>
                <a:gd name="T99" fmla="*/ 570 h 5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7" h="570">
                  <a:moveTo>
                    <a:pt x="156" y="2"/>
                  </a:moveTo>
                  <a:lnTo>
                    <a:pt x="151" y="0"/>
                  </a:lnTo>
                  <a:lnTo>
                    <a:pt x="137" y="0"/>
                  </a:lnTo>
                  <a:lnTo>
                    <a:pt x="116" y="4"/>
                  </a:lnTo>
                  <a:lnTo>
                    <a:pt x="92" y="13"/>
                  </a:lnTo>
                  <a:lnTo>
                    <a:pt x="67" y="32"/>
                  </a:lnTo>
                  <a:lnTo>
                    <a:pt x="42" y="63"/>
                  </a:lnTo>
                  <a:lnTo>
                    <a:pt x="23" y="110"/>
                  </a:lnTo>
                  <a:lnTo>
                    <a:pt x="9" y="174"/>
                  </a:lnTo>
                  <a:lnTo>
                    <a:pt x="2" y="245"/>
                  </a:lnTo>
                  <a:lnTo>
                    <a:pt x="0" y="307"/>
                  </a:lnTo>
                  <a:lnTo>
                    <a:pt x="1" y="361"/>
                  </a:lnTo>
                  <a:lnTo>
                    <a:pt x="5" y="405"/>
                  </a:lnTo>
                  <a:lnTo>
                    <a:pt x="12" y="442"/>
                  </a:lnTo>
                  <a:lnTo>
                    <a:pt x="20" y="469"/>
                  </a:lnTo>
                  <a:lnTo>
                    <a:pt x="31" y="490"/>
                  </a:lnTo>
                  <a:lnTo>
                    <a:pt x="41" y="502"/>
                  </a:lnTo>
                  <a:lnTo>
                    <a:pt x="43" y="502"/>
                  </a:lnTo>
                  <a:lnTo>
                    <a:pt x="52" y="503"/>
                  </a:lnTo>
                  <a:lnTo>
                    <a:pt x="62" y="505"/>
                  </a:lnTo>
                  <a:lnTo>
                    <a:pt x="75" y="508"/>
                  </a:lnTo>
                  <a:lnTo>
                    <a:pt x="86" y="513"/>
                  </a:lnTo>
                  <a:lnTo>
                    <a:pt x="96" y="520"/>
                  </a:lnTo>
                  <a:lnTo>
                    <a:pt x="105" y="528"/>
                  </a:lnTo>
                  <a:lnTo>
                    <a:pt x="107" y="538"/>
                  </a:lnTo>
                  <a:lnTo>
                    <a:pt x="107" y="549"/>
                  </a:lnTo>
                  <a:lnTo>
                    <a:pt x="109" y="557"/>
                  </a:lnTo>
                  <a:lnTo>
                    <a:pt x="111" y="564"/>
                  </a:lnTo>
                  <a:lnTo>
                    <a:pt x="116" y="567"/>
                  </a:lnTo>
                  <a:lnTo>
                    <a:pt x="123" y="570"/>
                  </a:lnTo>
                  <a:lnTo>
                    <a:pt x="132" y="568"/>
                  </a:lnTo>
                  <a:lnTo>
                    <a:pt x="143" y="565"/>
                  </a:lnTo>
                  <a:lnTo>
                    <a:pt x="156" y="559"/>
                  </a:lnTo>
                  <a:lnTo>
                    <a:pt x="174" y="551"/>
                  </a:lnTo>
                  <a:lnTo>
                    <a:pt x="192" y="542"/>
                  </a:lnTo>
                  <a:lnTo>
                    <a:pt x="211" y="531"/>
                  </a:lnTo>
                  <a:lnTo>
                    <a:pt x="230" y="518"/>
                  </a:lnTo>
                  <a:lnTo>
                    <a:pt x="246" y="500"/>
                  </a:lnTo>
                  <a:lnTo>
                    <a:pt x="260" y="481"/>
                  </a:lnTo>
                  <a:lnTo>
                    <a:pt x="271" y="455"/>
                  </a:lnTo>
                  <a:lnTo>
                    <a:pt x="275" y="427"/>
                  </a:lnTo>
                  <a:lnTo>
                    <a:pt x="280" y="397"/>
                  </a:lnTo>
                  <a:lnTo>
                    <a:pt x="287" y="370"/>
                  </a:lnTo>
                  <a:lnTo>
                    <a:pt x="296" y="346"/>
                  </a:lnTo>
                  <a:lnTo>
                    <a:pt x="303" y="323"/>
                  </a:lnTo>
                  <a:lnTo>
                    <a:pt x="307" y="302"/>
                  </a:lnTo>
                  <a:lnTo>
                    <a:pt x="305" y="283"/>
                  </a:lnTo>
                  <a:lnTo>
                    <a:pt x="296" y="262"/>
                  </a:lnTo>
                  <a:lnTo>
                    <a:pt x="276" y="241"/>
                  </a:lnTo>
                  <a:lnTo>
                    <a:pt x="274" y="238"/>
                  </a:lnTo>
                  <a:lnTo>
                    <a:pt x="268" y="229"/>
                  </a:lnTo>
                  <a:lnTo>
                    <a:pt x="259" y="214"/>
                  </a:lnTo>
                  <a:lnTo>
                    <a:pt x="251" y="197"/>
                  </a:lnTo>
                  <a:lnTo>
                    <a:pt x="244" y="179"/>
                  </a:lnTo>
                  <a:lnTo>
                    <a:pt x="239" y="162"/>
                  </a:lnTo>
                  <a:lnTo>
                    <a:pt x="239" y="147"/>
                  </a:lnTo>
                  <a:lnTo>
                    <a:pt x="246" y="135"/>
                  </a:lnTo>
                  <a:lnTo>
                    <a:pt x="258" y="124"/>
                  </a:lnTo>
                  <a:lnTo>
                    <a:pt x="269" y="106"/>
                  </a:lnTo>
                  <a:lnTo>
                    <a:pt x="276" y="87"/>
                  </a:lnTo>
                  <a:lnTo>
                    <a:pt x="279" y="66"/>
                  </a:lnTo>
                  <a:lnTo>
                    <a:pt x="271" y="45"/>
                  </a:lnTo>
                  <a:lnTo>
                    <a:pt x="250" y="26"/>
                  </a:lnTo>
                  <a:lnTo>
                    <a:pt x="213" y="11"/>
                  </a:lnTo>
                  <a:lnTo>
                    <a:pt x="156" y="2"/>
                  </a:lnTo>
                  <a:close/>
                </a:path>
              </a:pathLst>
            </a:custGeom>
            <a:solidFill>
              <a:srgbClr val="B563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8" name="Freeform 57"/>
            <p:cNvSpPr>
              <a:spLocks/>
            </p:cNvSpPr>
            <p:nvPr/>
          </p:nvSpPr>
          <p:spPr bwMode="auto">
            <a:xfrm>
              <a:off x="2092" y="2872"/>
              <a:ext cx="114" cy="141"/>
            </a:xfrm>
            <a:custGeom>
              <a:avLst/>
              <a:gdLst>
                <a:gd name="T0" fmla="*/ 22 w 229"/>
                <a:gd name="T1" fmla="*/ 21 h 282"/>
                <a:gd name="T2" fmla="*/ 20 w 229"/>
                <a:gd name="T3" fmla="*/ 20 h 282"/>
                <a:gd name="T4" fmla="*/ 16 w 229"/>
                <a:gd name="T5" fmla="*/ 18 h 282"/>
                <a:gd name="T6" fmla="*/ 10 w 229"/>
                <a:gd name="T7" fmla="*/ 15 h 282"/>
                <a:gd name="T8" fmla="*/ 4 w 229"/>
                <a:gd name="T9" fmla="*/ 11 h 282"/>
                <a:gd name="T10" fmla="*/ 1 w 229"/>
                <a:gd name="T11" fmla="*/ 8 h 282"/>
                <a:gd name="T12" fmla="*/ 0 w 229"/>
                <a:gd name="T13" fmla="*/ 5 h 282"/>
                <a:gd name="T14" fmla="*/ 5 w 229"/>
                <a:gd name="T15" fmla="*/ 2 h 282"/>
                <a:gd name="T16" fmla="*/ 16 w 229"/>
                <a:gd name="T17" fmla="*/ 1 h 282"/>
                <a:gd name="T18" fmla="*/ 26 w 229"/>
                <a:gd name="T19" fmla="*/ 0 h 282"/>
                <a:gd name="T20" fmla="*/ 37 w 229"/>
                <a:gd name="T21" fmla="*/ 1 h 282"/>
                <a:gd name="T22" fmla="*/ 47 w 229"/>
                <a:gd name="T23" fmla="*/ 3 h 282"/>
                <a:gd name="T24" fmla="*/ 57 w 229"/>
                <a:gd name="T25" fmla="*/ 6 h 282"/>
                <a:gd name="T26" fmla="*/ 66 w 229"/>
                <a:gd name="T27" fmla="*/ 9 h 282"/>
                <a:gd name="T28" fmla="*/ 75 w 229"/>
                <a:gd name="T29" fmla="*/ 14 h 282"/>
                <a:gd name="T30" fmla="*/ 83 w 229"/>
                <a:gd name="T31" fmla="*/ 19 h 282"/>
                <a:gd name="T32" fmla="*/ 90 w 229"/>
                <a:gd name="T33" fmla="*/ 26 h 282"/>
                <a:gd name="T34" fmla="*/ 96 w 229"/>
                <a:gd name="T35" fmla="*/ 34 h 282"/>
                <a:gd name="T36" fmla="*/ 101 w 229"/>
                <a:gd name="T37" fmla="*/ 41 h 282"/>
                <a:gd name="T38" fmla="*/ 106 w 229"/>
                <a:gd name="T39" fmla="*/ 50 h 282"/>
                <a:gd name="T40" fmla="*/ 110 w 229"/>
                <a:gd name="T41" fmla="*/ 59 h 282"/>
                <a:gd name="T42" fmla="*/ 112 w 229"/>
                <a:gd name="T43" fmla="*/ 69 h 282"/>
                <a:gd name="T44" fmla="*/ 114 w 229"/>
                <a:gd name="T45" fmla="*/ 79 h 282"/>
                <a:gd name="T46" fmla="*/ 114 w 229"/>
                <a:gd name="T47" fmla="*/ 91 h 282"/>
                <a:gd name="T48" fmla="*/ 113 w 229"/>
                <a:gd name="T49" fmla="*/ 102 h 282"/>
                <a:gd name="T50" fmla="*/ 113 w 229"/>
                <a:gd name="T51" fmla="*/ 104 h 282"/>
                <a:gd name="T52" fmla="*/ 111 w 229"/>
                <a:gd name="T53" fmla="*/ 109 h 282"/>
                <a:gd name="T54" fmla="*/ 107 w 229"/>
                <a:gd name="T55" fmla="*/ 116 h 282"/>
                <a:gd name="T56" fmla="*/ 103 w 229"/>
                <a:gd name="T57" fmla="*/ 124 h 282"/>
                <a:gd name="T58" fmla="*/ 98 w 229"/>
                <a:gd name="T59" fmla="*/ 132 h 282"/>
                <a:gd name="T60" fmla="*/ 92 w 229"/>
                <a:gd name="T61" fmla="*/ 138 h 282"/>
                <a:gd name="T62" fmla="*/ 86 w 229"/>
                <a:gd name="T63" fmla="*/ 141 h 282"/>
                <a:gd name="T64" fmla="*/ 80 w 229"/>
                <a:gd name="T65" fmla="*/ 141 h 282"/>
                <a:gd name="T66" fmla="*/ 73 w 229"/>
                <a:gd name="T67" fmla="*/ 138 h 282"/>
                <a:gd name="T68" fmla="*/ 66 w 229"/>
                <a:gd name="T69" fmla="*/ 134 h 282"/>
                <a:gd name="T70" fmla="*/ 60 w 229"/>
                <a:gd name="T71" fmla="*/ 129 h 282"/>
                <a:gd name="T72" fmla="*/ 55 w 229"/>
                <a:gd name="T73" fmla="*/ 122 h 282"/>
                <a:gd name="T74" fmla="*/ 51 w 229"/>
                <a:gd name="T75" fmla="*/ 116 h 282"/>
                <a:gd name="T76" fmla="*/ 50 w 229"/>
                <a:gd name="T77" fmla="*/ 108 h 282"/>
                <a:gd name="T78" fmla="*/ 53 w 229"/>
                <a:gd name="T79" fmla="*/ 99 h 282"/>
                <a:gd name="T80" fmla="*/ 60 w 229"/>
                <a:gd name="T81" fmla="*/ 90 h 282"/>
                <a:gd name="T82" fmla="*/ 69 w 229"/>
                <a:gd name="T83" fmla="*/ 79 h 282"/>
                <a:gd name="T84" fmla="*/ 74 w 229"/>
                <a:gd name="T85" fmla="*/ 70 h 282"/>
                <a:gd name="T86" fmla="*/ 77 w 229"/>
                <a:gd name="T87" fmla="*/ 60 h 282"/>
                <a:gd name="T88" fmla="*/ 76 w 229"/>
                <a:gd name="T89" fmla="*/ 50 h 282"/>
                <a:gd name="T90" fmla="*/ 70 w 229"/>
                <a:gd name="T91" fmla="*/ 42 h 282"/>
                <a:gd name="T92" fmla="*/ 60 w 229"/>
                <a:gd name="T93" fmla="*/ 34 h 282"/>
                <a:gd name="T94" fmla="*/ 44 w 229"/>
                <a:gd name="T95" fmla="*/ 26 h 282"/>
                <a:gd name="T96" fmla="*/ 22 w 229"/>
                <a:gd name="T97" fmla="*/ 21 h 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9"/>
                <a:gd name="T148" fmla="*/ 0 h 282"/>
                <a:gd name="T149" fmla="*/ 229 w 229"/>
                <a:gd name="T150" fmla="*/ 282 h 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9" h="282">
                  <a:moveTo>
                    <a:pt x="44" y="42"/>
                  </a:moveTo>
                  <a:lnTo>
                    <a:pt x="41" y="40"/>
                  </a:lnTo>
                  <a:lnTo>
                    <a:pt x="32" y="36"/>
                  </a:lnTo>
                  <a:lnTo>
                    <a:pt x="20" y="30"/>
                  </a:lnTo>
                  <a:lnTo>
                    <a:pt x="9" y="23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0" y="5"/>
                  </a:lnTo>
                  <a:lnTo>
                    <a:pt x="32" y="1"/>
                  </a:lnTo>
                  <a:lnTo>
                    <a:pt x="53" y="0"/>
                  </a:lnTo>
                  <a:lnTo>
                    <a:pt x="75" y="2"/>
                  </a:lnTo>
                  <a:lnTo>
                    <a:pt x="95" y="6"/>
                  </a:lnTo>
                  <a:lnTo>
                    <a:pt x="115" y="12"/>
                  </a:lnTo>
                  <a:lnTo>
                    <a:pt x="133" y="18"/>
                  </a:lnTo>
                  <a:lnTo>
                    <a:pt x="150" y="28"/>
                  </a:lnTo>
                  <a:lnTo>
                    <a:pt x="166" y="39"/>
                  </a:lnTo>
                  <a:lnTo>
                    <a:pt x="180" y="52"/>
                  </a:lnTo>
                  <a:lnTo>
                    <a:pt x="193" y="67"/>
                  </a:lnTo>
                  <a:lnTo>
                    <a:pt x="203" y="83"/>
                  </a:lnTo>
                  <a:lnTo>
                    <a:pt x="212" y="100"/>
                  </a:lnTo>
                  <a:lnTo>
                    <a:pt x="221" y="119"/>
                  </a:lnTo>
                  <a:lnTo>
                    <a:pt x="225" y="138"/>
                  </a:lnTo>
                  <a:lnTo>
                    <a:pt x="229" y="159"/>
                  </a:lnTo>
                  <a:lnTo>
                    <a:pt x="229" y="182"/>
                  </a:lnTo>
                  <a:lnTo>
                    <a:pt x="227" y="205"/>
                  </a:lnTo>
                  <a:lnTo>
                    <a:pt x="226" y="209"/>
                  </a:lnTo>
                  <a:lnTo>
                    <a:pt x="222" y="219"/>
                  </a:lnTo>
                  <a:lnTo>
                    <a:pt x="215" y="233"/>
                  </a:lnTo>
                  <a:lnTo>
                    <a:pt x="207" y="248"/>
                  </a:lnTo>
                  <a:lnTo>
                    <a:pt x="196" y="263"/>
                  </a:lnTo>
                  <a:lnTo>
                    <a:pt x="185" y="275"/>
                  </a:lnTo>
                  <a:lnTo>
                    <a:pt x="173" y="282"/>
                  </a:lnTo>
                  <a:lnTo>
                    <a:pt x="161" y="281"/>
                  </a:lnTo>
                  <a:lnTo>
                    <a:pt x="147" y="275"/>
                  </a:lnTo>
                  <a:lnTo>
                    <a:pt x="133" y="267"/>
                  </a:lnTo>
                  <a:lnTo>
                    <a:pt x="120" y="257"/>
                  </a:lnTo>
                  <a:lnTo>
                    <a:pt x="110" y="245"/>
                  </a:lnTo>
                  <a:lnTo>
                    <a:pt x="103" y="232"/>
                  </a:lnTo>
                  <a:lnTo>
                    <a:pt x="101" y="217"/>
                  </a:lnTo>
                  <a:lnTo>
                    <a:pt x="106" y="199"/>
                  </a:lnTo>
                  <a:lnTo>
                    <a:pt x="120" y="180"/>
                  </a:lnTo>
                  <a:lnTo>
                    <a:pt x="138" y="159"/>
                  </a:lnTo>
                  <a:lnTo>
                    <a:pt x="149" y="139"/>
                  </a:lnTo>
                  <a:lnTo>
                    <a:pt x="155" y="120"/>
                  </a:lnTo>
                  <a:lnTo>
                    <a:pt x="153" y="101"/>
                  </a:lnTo>
                  <a:lnTo>
                    <a:pt x="141" y="84"/>
                  </a:lnTo>
                  <a:lnTo>
                    <a:pt x="120" y="68"/>
                  </a:lnTo>
                  <a:lnTo>
                    <a:pt x="89" y="53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9" name="Freeform 58"/>
            <p:cNvSpPr>
              <a:spLocks/>
            </p:cNvSpPr>
            <p:nvPr/>
          </p:nvSpPr>
          <p:spPr bwMode="auto">
            <a:xfrm>
              <a:off x="2096" y="2873"/>
              <a:ext cx="108" cy="137"/>
            </a:xfrm>
            <a:custGeom>
              <a:avLst/>
              <a:gdLst>
                <a:gd name="T0" fmla="*/ 14 w 214"/>
                <a:gd name="T1" fmla="*/ 1 h 274"/>
                <a:gd name="T2" fmla="*/ 25 w 214"/>
                <a:gd name="T3" fmla="*/ 0 h 274"/>
                <a:gd name="T4" fmla="*/ 35 w 214"/>
                <a:gd name="T5" fmla="*/ 1 h 274"/>
                <a:gd name="T6" fmla="*/ 44 w 214"/>
                <a:gd name="T7" fmla="*/ 2 h 274"/>
                <a:gd name="T8" fmla="*/ 53 w 214"/>
                <a:gd name="T9" fmla="*/ 5 h 274"/>
                <a:gd name="T10" fmla="*/ 62 w 214"/>
                <a:gd name="T11" fmla="*/ 9 h 274"/>
                <a:gd name="T12" fmla="*/ 70 w 214"/>
                <a:gd name="T13" fmla="*/ 13 h 274"/>
                <a:gd name="T14" fmla="*/ 78 w 214"/>
                <a:gd name="T15" fmla="*/ 19 h 274"/>
                <a:gd name="T16" fmla="*/ 85 w 214"/>
                <a:gd name="T17" fmla="*/ 25 h 274"/>
                <a:gd name="T18" fmla="*/ 90 w 214"/>
                <a:gd name="T19" fmla="*/ 32 h 274"/>
                <a:gd name="T20" fmla="*/ 96 w 214"/>
                <a:gd name="T21" fmla="*/ 39 h 274"/>
                <a:gd name="T22" fmla="*/ 100 w 214"/>
                <a:gd name="T23" fmla="*/ 48 h 274"/>
                <a:gd name="T24" fmla="*/ 103 w 214"/>
                <a:gd name="T25" fmla="*/ 57 h 274"/>
                <a:gd name="T26" fmla="*/ 106 w 214"/>
                <a:gd name="T27" fmla="*/ 67 h 274"/>
                <a:gd name="T28" fmla="*/ 107 w 214"/>
                <a:gd name="T29" fmla="*/ 77 h 274"/>
                <a:gd name="T30" fmla="*/ 108 w 214"/>
                <a:gd name="T31" fmla="*/ 88 h 274"/>
                <a:gd name="T32" fmla="*/ 107 w 214"/>
                <a:gd name="T33" fmla="*/ 99 h 274"/>
                <a:gd name="T34" fmla="*/ 107 w 214"/>
                <a:gd name="T35" fmla="*/ 101 h 274"/>
                <a:gd name="T36" fmla="*/ 104 w 214"/>
                <a:gd name="T37" fmla="*/ 106 h 274"/>
                <a:gd name="T38" fmla="*/ 101 w 214"/>
                <a:gd name="T39" fmla="*/ 112 h 274"/>
                <a:gd name="T40" fmla="*/ 97 w 214"/>
                <a:gd name="T41" fmla="*/ 120 h 274"/>
                <a:gd name="T42" fmla="*/ 92 w 214"/>
                <a:gd name="T43" fmla="*/ 127 h 274"/>
                <a:gd name="T44" fmla="*/ 87 w 214"/>
                <a:gd name="T45" fmla="*/ 134 h 274"/>
                <a:gd name="T46" fmla="*/ 81 w 214"/>
                <a:gd name="T47" fmla="*/ 137 h 274"/>
                <a:gd name="T48" fmla="*/ 75 w 214"/>
                <a:gd name="T49" fmla="*/ 137 h 274"/>
                <a:gd name="T50" fmla="*/ 70 w 214"/>
                <a:gd name="T51" fmla="*/ 134 h 274"/>
                <a:gd name="T52" fmla="*/ 64 w 214"/>
                <a:gd name="T53" fmla="*/ 131 h 274"/>
                <a:gd name="T54" fmla="*/ 58 w 214"/>
                <a:gd name="T55" fmla="*/ 126 h 274"/>
                <a:gd name="T56" fmla="*/ 53 w 214"/>
                <a:gd name="T57" fmla="*/ 121 h 274"/>
                <a:gd name="T58" fmla="*/ 49 w 214"/>
                <a:gd name="T59" fmla="*/ 115 h 274"/>
                <a:gd name="T60" fmla="*/ 48 w 214"/>
                <a:gd name="T61" fmla="*/ 108 h 274"/>
                <a:gd name="T62" fmla="*/ 49 w 214"/>
                <a:gd name="T63" fmla="*/ 100 h 274"/>
                <a:gd name="T64" fmla="*/ 54 w 214"/>
                <a:gd name="T65" fmla="*/ 92 h 274"/>
                <a:gd name="T66" fmla="*/ 55 w 214"/>
                <a:gd name="T67" fmla="*/ 90 h 274"/>
                <a:gd name="T68" fmla="*/ 56 w 214"/>
                <a:gd name="T69" fmla="*/ 89 h 274"/>
                <a:gd name="T70" fmla="*/ 56 w 214"/>
                <a:gd name="T71" fmla="*/ 88 h 274"/>
                <a:gd name="T72" fmla="*/ 58 w 214"/>
                <a:gd name="T73" fmla="*/ 87 h 274"/>
                <a:gd name="T74" fmla="*/ 66 w 214"/>
                <a:gd name="T75" fmla="*/ 77 h 274"/>
                <a:gd name="T76" fmla="*/ 71 w 214"/>
                <a:gd name="T77" fmla="*/ 69 h 274"/>
                <a:gd name="T78" fmla="*/ 73 w 214"/>
                <a:gd name="T79" fmla="*/ 59 h 274"/>
                <a:gd name="T80" fmla="*/ 72 w 214"/>
                <a:gd name="T81" fmla="*/ 50 h 274"/>
                <a:gd name="T82" fmla="*/ 67 w 214"/>
                <a:gd name="T83" fmla="*/ 42 h 274"/>
                <a:gd name="T84" fmla="*/ 57 w 214"/>
                <a:gd name="T85" fmla="*/ 34 h 274"/>
                <a:gd name="T86" fmla="*/ 42 w 214"/>
                <a:gd name="T87" fmla="*/ 26 h 274"/>
                <a:gd name="T88" fmla="*/ 21 w 214"/>
                <a:gd name="T89" fmla="*/ 19 h 274"/>
                <a:gd name="T90" fmla="*/ 21 w 214"/>
                <a:gd name="T91" fmla="*/ 19 h 274"/>
                <a:gd name="T92" fmla="*/ 21 w 214"/>
                <a:gd name="T93" fmla="*/ 19 h 274"/>
                <a:gd name="T94" fmla="*/ 20 w 214"/>
                <a:gd name="T95" fmla="*/ 19 h 274"/>
                <a:gd name="T96" fmla="*/ 19 w 214"/>
                <a:gd name="T97" fmla="*/ 18 h 274"/>
                <a:gd name="T98" fmla="*/ 16 w 214"/>
                <a:gd name="T99" fmla="*/ 17 h 274"/>
                <a:gd name="T100" fmla="*/ 11 w 214"/>
                <a:gd name="T101" fmla="*/ 14 h 274"/>
                <a:gd name="T102" fmla="*/ 6 w 214"/>
                <a:gd name="T103" fmla="*/ 12 h 274"/>
                <a:gd name="T104" fmla="*/ 2 w 214"/>
                <a:gd name="T105" fmla="*/ 9 h 274"/>
                <a:gd name="T106" fmla="*/ 0 w 214"/>
                <a:gd name="T107" fmla="*/ 6 h 274"/>
                <a:gd name="T108" fmla="*/ 1 w 214"/>
                <a:gd name="T109" fmla="*/ 4 h 274"/>
                <a:gd name="T110" fmla="*/ 5 w 214"/>
                <a:gd name="T111" fmla="*/ 1 h 274"/>
                <a:gd name="T112" fmla="*/ 14 w 214"/>
                <a:gd name="T113" fmla="*/ 1 h 2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4"/>
                <a:gd name="T172" fmla="*/ 0 h 274"/>
                <a:gd name="T173" fmla="*/ 214 w 214"/>
                <a:gd name="T174" fmla="*/ 274 h 2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4" h="274">
                  <a:moveTo>
                    <a:pt x="28" y="1"/>
                  </a:moveTo>
                  <a:lnTo>
                    <a:pt x="49" y="0"/>
                  </a:lnTo>
                  <a:lnTo>
                    <a:pt x="69" y="2"/>
                  </a:lnTo>
                  <a:lnTo>
                    <a:pt x="88" y="5"/>
                  </a:lnTo>
                  <a:lnTo>
                    <a:pt x="106" y="10"/>
                  </a:lnTo>
                  <a:lnTo>
                    <a:pt x="123" y="18"/>
                  </a:lnTo>
                  <a:lnTo>
                    <a:pt x="139" y="27"/>
                  </a:lnTo>
                  <a:lnTo>
                    <a:pt x="154" y="38"/>
                  </a:lnTo>
                  <a:lnTo>
                    <a:pt x="168" y="50"/>
                  </a:lnTo>
                  <a:lnTo>
                    <a:pt x="179" y="64"/>
                  </a:lnTo>
                  <a:lnTo>
                    <a:pt x="190" y="79"/>
                  </a:lnTo>
                  <a:lnTo>
                    <a:pt x="198" y="96"/>
                  </a:lnTo>
                  <a:lnTo>
                    <a:pt x="205" y="115"/>
                  </a:lnTo>
                  <a:lnTo>
                    <a:pt x="211" y="134"/>
                  </a:lnTo>
                  <a:lnTo>
                    <a:pt x="213" y="155"/>
                  </a:lnTo>
                  <a:lnTo>
                    <a:pt x="214" y="176"/>
                  </a:lnTo>
                  <a:lnTo>
                    <a:pt x="213" y="199"/>
                  </a:lnTo>
                  <a:lnTo>
                    <a:pt x="212" y="202"/>
                  </a:lnTo>
                  <a:lnTo>
                    <a:pt x="207" y="213"/>
                  </a:lnTo>
                  <a:lnTo>
                    <a:pt x="200" y="225"/>
                  </a:lnTo>
                  <a:lnTo>
                    <a:pt x="192" y="241"/>
                  </a:lnTo>
                  <a:lnTo>
                    <a:pt x="183" y="255"/>
                  </a:lnTo>
                  <a:lnTo>
                    <a:pt x="173" y="267"/>
                  </a:lnTo>
                  <a:lnTo>
                    <a:pt x="161" y="274"/>
                  </a:lnTo>
                  <a:lnTo>
                    <a:pt x="149" y="274"/>
                  </a:lnTo>
                  <a:lnTo>
                    <a:pt x="138" y="268"/>
                  </a:lnTo>
                  <a:lnTo>
                    <a:pt x="126" y="261"/>
                  </a:lnTo>
                  <a:lnTo>
                    <a:pt x="115" y="253"/>
                  </a:lnTo>
                  <a:lnTo>
                    <a:pt x="105" y="243"/>
                  </a:lnTo>
                  <a:lnTo>
                    <a:pt x="98" y="230"/>
                  </a:lnTo>
                  <a:lnTo>
                    <a:pt x="95" y="216"/>
                  </a:lnTo>
                  <a:lnTo>
                    <a:pt x="98" y="201"/>
                  </a:lnTo>
                  <a:lnTo>
                    <a:pt x="107" y="184"/>
                  </a:lnTo>
                  <a:lnTo>
                    <a:pt x="108" y="181"/>
                  </a:lnTo>
                  <a:lnTo>
                    <a:pt x="110" y="179"/>
                  </a:lnTo>
                  <a:lnTo>
                    <a:pt x="111" y="177"/>
                  </a:lnTo>
                  <a:lnTo>
                    <a:pt x="114" y="175"/>
                  </a:lnTo>
                  <a:lnTo>
                    <a:pt x="130" y="155"/>
                  </a:lnTo>
                  <a:lnTo>
                    <a:pt x="140" y="137"/>
                  </a:lnTo>
                  <a:lnTo>
                    <a:pt x="145" y="118"/>
                  </a:lnTo>
                  <a:lnTo>
                    <a:pt x="143" y="101"/>
                  </a:lnTo>
                  <a:lnTo>
                    <a:pt x="132" y="84"/>
                  </a:lnTo>
                  <a:lnTo>
                    <a:pt x="113" y="67"/>
                  </a:lnTo>
                  <a:lnTo>
                    <a:pt x="83" y="52"/>
                  </a:lnTo>
                  <a:lnTo>
                    <a:pt x="42" y="39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8" y="36"/>
                  </a:lnTo>
                  <a:lnTo>
                    <a:pt x="31" y="33"/>
                  </a:lnTo>
                  <a:lnTo>
                    <a:pt x="22" y="29"/>
                  </a:lnTo>
                  <a:lnTo>
                    <a:pt x="12" y="24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1" y="8"/>
                  </a:lnTo>
                  <a:lnTo>
                    <a:pt x="10" y="3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0" name="Freeform 59"/>
            <p:cNvSpPr>
              <a:spLocks/>
            </p:cNvSpPr>
            <p:nvPr/>
          </p:nvSpPr>
          <p:spPr bwMode="auto">
            <a:xfrm>
              <a:off x="2103" y="2875"/>
              <a:ext cx="99" cy="134"/>
            </a:xfrm>
            <a:custGeom>
              <a:avLst/>
              <a:gdLst>
                <a:gd name="T0" fmla="*/ 13 w 200"/>
                <a:gd name="T1" fmla="*/ 1 h 267"/>
                <a:gd name="T2" fmla="*/ 23 w 200"/>
                <a:gd name="T3" fmla="*/ 0 h 267"/>
                <a:gd name="T4" fmla="*/ 32 w 200"/>
                <a:gd name="T5" fmla="*/ 1 h 267"/>
                <a:gd name="T6" fmla="*/ 41 w 200"/>
                <a:gd name="T7" fmla="*/ 3 h 267"/>
                <a:gd name="T8" fmla="*/ 49 w 200"/>
                <a:gd name="T9" fmla="*/ 5 h 267"/>
                <a:gd name="T10" fmla="*/ 57 w 200"/>
                <a:gd name="T11" fmla="*/ 9 h 267"/>
                <a:gd name="T12" fmla="*/ 65 w 200"/>
                <a:gd name="T13" fmla="*/ 13 h 267"/>
                <a:gd name="T14" fmla="*/ 71 w 200"/>
                <a:gd name="T15" fmla="*/ 19 h 267"/>
                <a:gd name="T16" fmla="*/ 78 w 200"/>
                <a:gd name="T17" fmla="*/ 25 h 267"/>
                <a:gd name="T18" fmla="*/ 83 w 200"/>
                <a:gd name="T19" fmla="*/ 31 h 267"/>
                <a:gd name="T20" fmla="*/ 88 w 200"/>
                <a:gd name="T21" fmla="*/ 39 h 267"/>
                <a:gd name="T22" fmla="*/ 92 w 200"/>
                <a:gd name="T23" fmla="*/ 47 h 267"/>
                <a:gd name="T24" fmla="*/ 95 w 200"/>
                <a:gd name="T25" fmla="*/ 56 h 267"/>
                <a:gd name="T26" fmla="*/ 97 w 200"/>
                <a:gd name="T27" fmla="*/ 66 h 267"/>
                <a:gd name="T28" fmla="*/ 99 w 200"/>
                <a:gd name="T29" fmla="*/ 76 h 267"/>
                <a:gd name="T30" fmla="*/ 99 w 200"/>
                <a:gd name="T31" fmla="*/ 87 h 267"/>
                <a:gd name="T32" fmla="*/ 99 w 200"/>
                <a:gd name="T33" fmla="*/ 98 h 267"/>
                <a:gd name="T34" fmla="*/ 98 w 200"/>
                <a:gd name="T35" fmla="*/ 99 h 267"/>
                <a:gd name="T36" fmla="*/ 96 w 200"/>
                <a:gd name="T37" fmla="*/ 104 h 267"/>
                <a:gd name="T38" fmla="*/ 93 w 200"/>
                <a:gd name="T39" fmla="*/ 111 h 267"/>
                <a:gd name="T40" fmla="*/ 89 w 200"/>
                <a:gd name="T41" fmla="*/ 118 h 267"/>
                <a:gd name="T42" fmla="*/ 85 w 200"/>
                <a:gd name="T43" fmla="*/ 125 h 267"/>
                <a:gd name="T44" fmla="*/ 80 w 200"/>
                <a:gd name="T45" fmla="*/ 130 h 267"/>
                <a:gd name="T46" fmla="*/ 74 w 200"/>
                <a:gd name="T47" fmla="*/ 134 h 267"/>
                <a:gd name="T48" fmla="*/ 69 w 200"/>
                <a:gd name="T49" fmla="*/ 134 h 267"/>
                <a:gd name="T50" fmla="*/ 64 w 200"/>
                <a:gd name="T51" fmla="*/ 132 h 267"/>
                <a:gd name="T52" fmla="*/ 58 w 200"/>
                <a:gd name="T53" fmla="*/ 128 h 267"/>
                <a:gd name="T54" fmla="*/ 53 w 200"/>
                <a:gd name="T55" fmla="*/ 123 h 267"/>
                <a:gd name="T56" fmla="*/ 49 w 200"/>
                <a:gd name="T57" fmla="*/ 118 h 267"/>
                <a:gd name="T58" fmla="*/ 46 w 200"/>
                <a:gd name="T59" fmla="*/ 113 h 267"/>
                <a:gd name="T60" fmla="*/ 45 w 200"/>
                <a:gd name="T61" fmla="*/ 106 h 267"/>
                <a:gd name="T62" fmla="*/ 47 w 200"/>
                <a:gd name="T63" fmla="*/ 98 h 267"/>
                <a:gd name="T64" fmla="*/ 50 w 200"/>
                <a:gd name="T65" fmla="*/ 90 h 267"/>
                <a:gd name="T66" fmla="*/ 51 w 200"/>
                <a:gd name="T67" fmla="*/ 89 h 267"/>
                <a:gd name="T68" fmla="*/ 52 w 200"/>
                <a:gd name="T69" fmla="*/ 88 h 267"/>
                <a:gd name="T70" fmla="*/ 53 w 200"/>
                <a:gd name="T71" fmla="*/ 87 h 267"/>
                <a:gd name="T72" fmla="*/ 54 w 200"/>
                <a:gd name="T73" fmla="*/ 85 h 267"/>
                <a:gd name="T74" fmla="*/ 61 w 200"/>
                <a:gd name="T75" fmla="*/ 76 h 267"/>
                <a:gd name="T76" fmla="*/ 66 w 200"/>
                <a:gd name="T77" fmla="*/ 66 h 267"/>
                <a:gd name="T78" fmla="*/ 68 w 200"/>
                <a:gd name="T79" fmla="*/ 57 h 267"/>
                <a:gd name="T80" fmla="*/ 67 w 200"/>
                <a:gd name="T81" fmla="*/ 49 h 267"/>
                <a:gd name="T82" fmla="*/ 62 w 200"/>
                <a:gd name="T83" fmla="*/ 41 h 267"/>
                <a:gd name="T84" fmla="*/ 53 w 200"/>
                <a:gd name="T85" fmla="*/ 32 h 267"/>
                <a:gd name="T86" fmla="*/ 40 w 200"/>
                <a:gd name="T87" fmla="*/ 26 h 267"/>
                <a:gd name="T88" fmla="*/ 21 w 200"/>
                <a:gd name="T89" fmla="*/ 19 h 267"/>
                <a:gd name="T90" fmla="*/ 21 w 200"/>
                <a:gd name="T91" fmla="*/ 19 h 267"/>
                <a:gd name="T92" fmla="*/ 20 w 200"/>
                <a:gd name="T93" fmla="*/ 18 h 267"/>
                <a:gd name="T94" fmla="*/ 19 w 200"/>
                <a:gd name="T95" fmla="*/ 18 h 267"/>
                <a:gd name="T96" fmla="*/ 18 w 200"/>
                <a:gd name="T97" fmla="*/ 18 h 267"/>
                <a:gd name="T98" fmla="*/ 15 w 200"/>
                <a:gd name="T99" fmla="*/ 16 h 267"/>
                <a:gd name="T100" fmla="*/ 11 w 200"/>
                <a:gd name="T101" fmla="*/ 14 h 267"/>
                <a:gd name="T102" fmla="*/ 6 w 200"/>
                <a:gd name="T103" fmla="*/ 12 h 267"/>
                <a:gd name="T104" fmla="*/ 2 w 200"/>
                <a:gd name="T105" fmla="*/ 9 h 267"/>
                <a:gd name="T106" fmla="*/ 0 w 200"/>
                <a:gd name="T107" fmla="*/ 7 h 267"/>
                <a:gd name="T108" fmla="*/ 1 w 200"/>
                <a:gd name="T109" fmla="*/ 4 h 267"/>
                <a:gd name="T110" fmla="*/ 5 w 200"/>
                <a:gd name="T111" fmla="*/ 2 h 267"/>
                <a:gd name="T112" fmla="*/ 13 w 200"/>
                <a:gd name="T113" fmla="*/ 1 h 2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0"/>
                <a:gd name="T172" fmla="*/ 0 h 267"/>
                <a:gd name="T173" fmla="*/ 200 w 200"/>
                <a:gd name="T174" fmla="*/ 267 h 2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0" h="267">
                  <a:moveTo>
                    <a:pt x="27" y="1"/>
                  </a:moveTo>
                  <a:lnTo>
                    <a:pt x="46" y="0"/>
                  </a:lnTo>
                  <a:lnTo>
                    <a:pt x="65" y="2"/>
                  </a:lnTo>
                  <a:lnTo>
                    <a:pt x="82" y="6"/>
                  </a:lnTo>
                  <a:lnTo>
                    <a:pt x="99" y="10"/>
                  </a:lnTo>
                  <a:lnTo>
                    <a:pt x="116" y="17"/>
                  </a:lnTo>
                  <a:lnTo>
                    <a:pt x="131" y="26"/>
                  </a:lnTo>
                  <a:lnTo>
                    <a:pt x="144" y="37"/>
                  </a:lnTo>
                  <a:lnTo>
                    <a:pt x="157" y="49"/>
                  </a:lnTo>
                  <a:lnTo>
                    <a:pt x="167" y="62"/>
                  </a:lnTo>
                  <a:lnTo>
                    <a:pt x="178" y="78"/>
                  </a:lnTo>
                  <a:lnTo>
                    <a:pt x="186" y="94"/>
                  </a:lnTo>
                  <a:lnTo>
                    <a:pt x="192" y="112"/>
                  </a:lnTo>
                  <a:lnTo>
                    <a:pt x="196" y="131"/>
                  </a:lnTo>
                  <a:lnTo>
                    <a:pt x="199" y="151"/>
                  </a:lnTo>
                  <a:lnTo>
                    <a:pt x="200" y="173"/>
                  </a:lnTo>
                  <a:lnTo>
                    <a:pt x="199" y="195"/>
                  </a:lnTo>
                  <a:lnTo>
                    <a:pt x="197" y="198"/>
                  </a:lnTo>
                  <a:lnTo>
                    <a:pt x="194" y="207"/>
                  </a:lnTo>
                  <a:lnTo>
                    <a:pt x="187" y="221"/>
                  </a:lnTo>
                  <a:lnTo>
                    <a:pt x="180" y="235"/>
                  </a:lnTo>
                  <a:lnTo>
                    <a:pt x="171" y="249"/>
                  </a:lnTo>
                  <a:lnTo>
                    <a:pt x="162" y="260"/>
                  </a:lnTo>
                  <a:lnTo>
                    <a:pt x="150" y="267"/>
                  </a:lnTo>
                  <a:lnTo>
                    <a:pt x="140" y="267"/>
                  </a:lnTo>
                  <a:lnTo>
                    <a:pt x="129" y="263"/>
                  </a:lnTo>
                  <a:lnTo>
                    <a:pt x="118" y="256"/>
                  </a:lnTo>
                  <a:lnTo>
                    <a:pt x="108" y="246"/>
                  </a:lnTo>
                  <a:lnTo>
                    <a:pt x="98" y="236"/>
                  </a:lnTo>
                  <a:lnTo>
                    <a:pt x="93" y="225"/>
                  </a:lnTo>
                  <a:lnTo>
                    <a:pt x="90" y="211"/>
                  </a:lnTo>
                  <a:lnTo>
                    <a:pt x="94" y="196"/>
                  </a:lnTo>
                  <a:lnTo>
                    <a:pt x="102" y="180"/>
                  </a:lnTo>
                  <a:lnTo>
                    <a:pt x="104" y="177"/>
                  </a:lnTo>
                  <a:lnTo>
                    <a:pt x="105" y="175"/>
                  </a:lnTo>
                  <a:lnTo>
                    <a:pt x="108" y="173"/>
                  </a:lnTo>
                  <a:lnTo>
                    <a:pt x="110" y="170"/>
                  </a:lnTo>
                  <a:lnTo>
                    <a:pt x="124" y="151"/>
                  </a:lnTo>
                  <a:lnTo>
                    <a:pt x="133" y="132"/>
                  </a:lnTo>
                  <a:lnTo>
                    <a:pt x="137" y="114"/>
                  </a:lnTo>
                  <a:lnTo>
                    <a:pt x="135" y="97"/>
                  </a:lnTo>
                  <a:lnTo>
                    <a:pt x="126" y="81"/>
                  </a:lnTo>
                  <a:lnTo>
                    <a:pt x="108" y="64"/>
                  </a:lnTo>
                  <a:lnTo>
                    <a:pt x="80" y="51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6"/>
                  </a:lnTo>
                  <a:lnTo>
                    <a:pt x="38" y="36"/>
                  </a:lnTo>
                  <a:lnTo>
                    <a:pt x="37" y="35"/>
                  </a:lnTo>
                  <a:lnTo>
                    <a:pt x="31" y="32"/>
                  </a:lnTo>
                  <a:lnTo>
                    <a:pt x="22" y="28"/>
                  </a:lnTo>
                  <a:lnTo>
                    <a:pt x="13" y="23"/>
                  </a:lnTo>
                  <a:lnTo>
                    <a:pt x="5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10" y="3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1" name="Freeform 60"/>
            <p:cNvSpPr>
              <a:spLocks/>
            </p:cNvSpPr>
            <p:nvPr/>
          </p:nvSpPr>
          <p:spPr bwMode="auto">
            <a:xfrm>
              <a:off x="2109" y="2877"/>
              <a:ext cx="92" cy="129"/>
            </a:xfrm>
            <a:custGeom>
              <a:avLst/>
              <a:gdLst>
                <a:gd name="T0" fmla="*/ 12 w 183"/>
                <a:gd name="T1" fmla="*/ 0 h 260"/>
                <a:gd name="T2" fmla="*/ 30 w 183"/>
                <a:gd name="T3" fmla="*/ 1 h 260"/>
                <a:gd name="T4" fmla="*/ 46 w 183"/>
                <a:gd name="T5" fmla="*/ 5 h 260"/>
                <a:gd name="T6" fmla="*/ 60 w 183"/>
                <a:gd name="T7" fmla="*/ 13 h 260"/>
                <a:gd name="T8" fmla="*/ 72 w 183"/>
                <a:gd name="T9" fmla="*/ 24 h 260"/>
                <a:gd name="T10" fmla="*/ 82 w 183"/>
                <a:gd name="T11" fmla="*/ 37 h 260"/>
                <a:gd name="T12" fmla="*/ 88 w 183"/>
                <a:gd name="T13" fmla="*/ 54 h 260"/>
                <a:gd name="T14" fmla="*/ 92 w 183"/>
                <a:gd name="T15" fmla="*/ 73 h 260"/>
                <a:gd name="T16" fmla="*/ 91 w 183"/>
                <a:gd name="T17" fmla="*/ 94 h 260"/>
                <a:gd name="T18" fmla="*/ 91 w 183"/>
                <a:gd name="T19" fmla="*/ 96 h 260"/>
                <a:gd name="T20" fmla="*/ 89 w 183"/>
                <a:gd name="T21" fmla="*/ 100 h 260"/>
                <a:gd name="T22" fmla="*/ 86 w 183"/>
                <a:gd name="T23" fmla="*/ 107 h 260"/>
                <a:gd name="T24" fmla="*/ 83 w 183"/>
                <a:gd name="T25" fmla="*/ 113 h 260"/>
                <a:gd name="T26" fmla="*/ 79 w 183"/>
                <a:gd name="T27" fmla="*/ 120 h 260"/>
                <a:gd name="T28" fmla="*/ 74 w 183"/>
                <a:gd name="T29" fmla="*/ 126 h 260"/>
                <a:gd name="T30" fmla="*/ 69 w 183"/>
                <a:gd name="T31" fmla="*/ 129 h 260"/>
                <a:gd name="T32" fmla="*/ 64 w 183"/>
                <a:gd name="T33" fmla="*/ 129 h 260"/>
                <a:gd name="T34" fmla="*/ 59 w 183"/>
                <a:gd name="T35" fmla="*/ 127 h 260"/>
                <a:gd name="T36" fmla="*/ 54 w 183"/>
                <a:gd name="T37" fmla="*/ 123 h 260"/>
                <a:gd name="T38" fmla="*/ 49 w 183"/>
                <a:gd name="T39" fmla="*/ 119 h 260"/>
                <a:gd name="T40" fmla="*/ 46 w 183"/>
                <a:gd name="T41" fmla="*/ 114 h 260"/>
                <a:gd name="T42" fmla="*/ 43 w 183"/>
                <a:gd name="T43" fmla="*/ 108 h 260"/>
                <a:gd name="T44" fmla="*/ 42 w 183"/>
                <a:gd name="T45" fmla="*/ 102 h 260"/>
                <a:gd name="T46" fmla="*/ 44 w 183"/>
                <a:gd name="T47" fmla="*/ 94 h 260"/>
                <a:gd name="T48" fmla="*/ 48 w 183"/>
                <a:gd name="T49" fmla="*/ 86 h 260"/>
                <a:gd name="T50" fmla="*/ 49 w 183"/>
                <a:gd name="T51" fmla="*/ 85 h 260"/>
                <a:gd name="T52" fmla="*/ 50 w 183"/>
                <a:gd name="T53" fmla="*/ 84 h 260"/>
                <a:gd name="T54" fmla="*/ 51 w 183"/>
                <a:gd name="T55" fmla="*/ 83 h 260"/>
                <a:gd name="T56" fmla="*/ 52 w 183"/>
                <a:gd name="T57" fmla="*/ 82 h 260"/>
                <a:gd name="T58" fmla="*/ 58 w 183"/>
                <a:gd name="T59" fmla="*/ 73 h 260"/>
                <a:gd name="T60" fmla="*/ 62 w 183"/>
                <a:gd name="T61" fmla="*/ 64 h 260"/>
                <a:gd name="T62" fmla="*/ 64 w 183"/>
                <a:gd name="T63" fmla="*/ 55 h 260"/>
                <a:gd name="T64" fmla="*/ 63 w 183"/>
                <a:gd name="T65" fmla="*/ 47 h 260"/>
                <a:gd name="T66" fmla="*/ 58 w 183"/>
                <a:gd name="T67" fmla="*/ 39 h 260"/>
                <a:gd name="T68" fmla="*/ 50 w 183"/>
                <a:gd name="T69" fmla="*/ 30 h 260"/>
                <a:gd name="T70" fmla="*/ 38 w 183"/>
                <a:gd name="T71" fmla="*/ 24 h 260"/>
                <a:gd name="T72" fmla="*/ 20 w 183"/>
                <a:gd name="T73" fmla="*/ 17 h 260"/>
                <a:gd name="T74" fmla="*/ 20 w 183"/>
                <a:gd name="T75" fmla="*/ 17 h 260"/>
                <a:gd name="T76" fmla="*/ 19 w 183"/>
                <a:gd name="T77" fmla="*/ 17 h 260"/>
                <a:gd name="T78" fmla="*/ 18 w 183"/>
                <a:gd name="T79" fmla="*/ 17 h 260"/>
                <a:gd name="T80" fmla="*/ 18 w 183"/>
                <a:gd name="T81" fmla="*/ 16 h 260"/>
                <a:gd name="T82" fmla="*/ 15 w 183"/>
                <a:gd name="T83" fmla="*/ 15 h 260"/>
                <a:gd name="T84" fmla="*/ 11 w 183"/>
                <a:gd name="T85" fmla="*/ 13 h 260"/>
                <a:gd name="T86" fmla="*/ 6 w 183"/>
                <a:gd name="T87" fmla="*/ 11 h 260"/>
                <a:gd name="T88" fmla="*/ 3 w 183"/>
                <a:gd name="T89" fmla="*/ 9 h 260"/>
                <a:gd name="T90" fmla="*/ 0 w 183"/>
                <a:gd name="T91" fmla="*/ 6 h 260"/>
                <a:gd name="T92" fmla="*/ 0 w 183"/>
                <a:gd name="T93" fmla="*/ 3 h 260"/>
                <a:gd name="T94" fmla="*/ 4 w 183"/>
                <a:gd name="T95" fmla="*/ 2 h 260"/>
                <a:gd name="T96" fmla="*/ 12 w 183"/>
                <a:gd name="T97" fmla="*/ 0 h 2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3"/>
                <a:gd name="T148" fmla="*/ 0 h 260"/>
                <a:gd name="T149" fmla="*/ 183 w 183"/>
                <a:gd name="T150" fmla="*/ 260 h 2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3" h="260">
                  <a:moveTo>
                    <a:pt x="23" y="0"/>
                  </a:moveTo>
                  <a:lnTo>
                    <a:pt x="59" y="2"/>
                  </a:lnTo>
                  <a:lnTo>
                    <a:pt x="91" y="10"/>
                  </a:lnTo>
                  <a:lnTo>
                    <a:pt x="120" y="26"/>
                  </a:lnTo>
                  <a:lnTo>
                    <a:pt x="144" y="48"/>
                  </a:lnTo>
                  <a:lnTo>
                    <a:pt x="164" y="75"/>
                  </a:lnTo>
                  <a:lnTo>
                    <a:pt x="176" y="109"/>
                  </a:lnTo>
                  <a:lnTo>
                    <a:pt x="183" y="147"/>
                  </a:lnTo>
                  <a:lnTo>
                    <a:pt x="182" y="189"/>
                  </a:lnTo>
                  <a:lnTo>
                    <a:pt x="181" y="193"/>
                  </a:lnTo>
                  <a:lnTo>
                    <a:pt x="177" y="202"/>
                  </a:lnTo>
                  <a:lnTo>
                    <a:pt x="172" y="215"/>
                  </a:lnTo>
                  <a:lnTo>
                    <a:pt x="165" y="228"/>
                  </a:lnTo>
                  <a:lnTo>
                    <a:pt x="157" y="242"/>
                  </a:lnTo>
                  <a:lnTo>
                    <a:pt x="148" y="254"/>
                  </a:lnTo>
                  <a:lnTo>
                    <a:pt x="138" y="260"/>
                  </a:lnTo>
                  <a:lnTo>
                    <a:pt x="128" y="260"/>
                  </a:lnTo>
                  <a:lnTo>
                    <a:pt x="118" y="255"/>
                  </a:lnTo>
                  <a:lnTo>
                    <a:pt x="108" y="248"/>
                  </a:lnTo>
                  <a:lnTo>
                    <a:pt x="98" y="240"/>
                  </a:lnTo>
                  <a:lnTo>
                    <a:pt x="91" y="230"/>
                  </a:lnTo>
                  <a:lnTo>
                    <a:pt x="85" y="218"/>
                  </a:lnTo>
                  <a:lnTo>
                    <a:pt x="84" y="205"/>
                  </a:lnTo>
                  <a:lnTo>
                    <a:pt x="88" y="190"/>
                  </a:lnTo>
                  <a:lnTo>
                    <a:pt x="96" y="174"/>
                  </a:lnTo>
                  <a:lnTo>
                    <a:pt x="98" y="172"/>
                  </a:lnTo>
                  <a:lnTo>
                    <a:pt x="99" y="170"/>
                  </a:lnTo>
                  <a:lnTo>
                    <a:pt x="101" y="167"/>
                  </a:lnTo>
                  <a:lnTo>
                    <a:pt x="103" y="165"/>
                  </a:lnTo>
                  <a:lnTo>
                    <a:pt x="115" y="147"/>
                  </a:lnTo>
                  <a:lnTo>
                    <a:pt x="124" y="128"/>
                  </a:lnTo>
                  <a:lnTo>
                    <a:pt x="128" y="111"/>
                  </a:lnTo>
                  <a:lnTo>
                    <a:pt x="126" y="94"/>
                  </a:lnTo>
                  <a:lnTo>
                    <a:pt x="116" y="78"/>
                  </a:lnTo>
                  <a:lnTo>
                    <a:pt x="99" y="61"/>
                  </a:lnTo>
                  <a:lnTo>
                    <a:pt x="75" y="48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35" y="33"/>
                  </a:lnTo>
                  <a:lnTo>
                    <a:pt x="29" y="30"/>
                  </a:lnTo>
                  <a:lnTo>
                    <a:pt x="21" y="27"/>
                  </a:lnTo>
                  <a:lnTo>
                    <a:pt x="12" y="22"/>
                  </a:lnTo>
                  <a:lnTo>
                    <a:pt x="5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7" y="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CC9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2" name="Freeform 61"/>
            <p:cNvSpPr>
              <a:spLocks/>
            </p:cNvSpPr>
            <p:nvPr/>
          </p:nvSpPr>
          <p:spPr bwMode="auto">
            <a:xfrm>
              <a:off x="2114" y="2878"/>
              <a:ext cx="85" cy="127"/>
            </a:xfrm>
            <a:custGeom>
              <a:avLst/>
              <a:gdLst>
                <a:gd name="T0" fmla="*/ 11 w 170"/>
                <a:gd name="T1" fmla="*/ 0 h 252"/>
                <a:gd name="T2" fmla="*/ 27 w 170"/>
                <a:gd name="T3" fmla="*/ 1 h 252"/>
                <a:gd name="T4" fmla="*/ 43 w 170"/>
                <a:gd name="T5" fmla="*/ 5 h 252"/>
                <a:gd name="T6" fmla="*/ 55 w 170"/>
                <a:gd name="T7" fmla="*/ 12 h 252"/>
                <a:gd name="T8" fmla="*/ 67 w 170"/>
                <a:gd name="T9" fmla="*/ 23 h 252"/>
                <a:gd name="T10" fmla="*/ 76 w 170"/>
                <a:gd name="T11" fmla="*/ 36 h 252"/>
                <a:gd name="T12" fmla="*/ 82 w 170"/>
                <a:gd name="T13" fmla="*/ 53 h 252"/>
                <a:gd name="T14" fmla="*/ 85 w 170"/>
                <a:gd name="T15" fmla="*/ 72 h 252"/>
                <a:gd name="T16" fmla="*/ 85 w 170"/>
                <a:gd name="T17" fmla="*/ 92 h 252"/>
                <a:gd name="T18" fmla="*/ 85 w 170"/>
                <a:gd name="T19" fmla="*/ 94 h 252"/>
                <a:gd name="T20" fmla="*/ 83 w 170"/>
                <a:gd name="T21" fmla="*/ 99 h 252"/>
                <a:gd name="T22" fmla="*/ 81 w 170"/>
                <a:gd name="T23" fmla="*/ 105 h 252"/>
                <a:gd name="T24" fmla="*/ 77 w 170"/>
                <a:gd name="T25" fmla="*/ 112 h 252"/>
                <a:gd name="T26" fmla="*/ 73 w 170"/>
                <a:gd name="T27" fmla="*/ 118 h 252"/>
                <a:gd name="T28" fmla="*/ 69 w 170"/>
                <a:gd name="T29" fmla="*/ 124 h 252"/>
                <a:gd name="T30" fmla="*/ 64 w 170"/>
                <a:gd name="T31" fmla="*/ 127 h 252"/>
                <a:gd name="T32" fmla="*/ 59 w 170"/>
                <a:gd name="T33" fmla="*/ 127 h 252"/>
                <a:gd name="T34" fmla="*/ 55 w 170"/>
                <a:gd name="T35" fmla="*/ 125 h 252"/>
                <a:gd name="T36" fmla="*/ 50 w 170"/>
                <a:gd name="T37" fmla="*/ 121 h 252"/>
                <a:gd name="T38" fmla="*/ 45 w 170"/>
                <a:gd name="T39" fmla="*/ 117 h 252"/>
                <a:gd name="T40" fmla="*/ 43 w 170"/>
                <a:gd name="T41" fmla="*/ 112 h 252"/>
                <a:gd name="T42" fmla="*/ 41 w 170"/>
                <a:gd name="T43" fmla="*/ 107 h 252"/>
                <a:gd name="T44" fmla="*/ 40 w 170"/>
                <a:gd name="T45" fmla="*/ 100 h 252"/>
                <a:gd name="T46" fmla="*/ 42 w 170"/>
                <a:gd name="T47" fmla="*/ 93 h 252"/>
                <a:gd name="T48" fmla="*/ 46 w 170"/>
                <a:gd name="T49" fmla="*/ 85 h 252"/>
                <a:gd name="T50" fmla="*/ 47 w 170"/>
                <a:gd name="T51" fmla="*/ 84 h 252"/>
                <a:gd name="T52" fmla="*/ 47 w 170"/>
                <a:gd name="T53" fmla="*/ 83 h 252"/>
                <a:gd name="T54" fmla="*/ 48 w 170"/>
                <a:gd name="T55" fmla="*/ 82 h 252"/>
                <a:gd name="T56" fmla="*/ 49 w 170"/>
                <a:gd name="T57" fmla="*/ 81 h 252"/>
                <a:gd name="T58" fmla="*/ 55 w 170"/>
                <a:gd name="T59" fmla="*/ 72 h 252"/>
                <a:gd name="T60" fmla="*/ 58 w 170"/>
                <a:gd name="T61" fmla="*/ 62 h 252"/>
                <a:gd name="T62" fmla="*/ 60 w 170"/>
                <a:gd name="T63" fmla="*/ 54 h 252"/>
                <a:gd name="T64" fmla="*/ 59 w 170"/>
                <a:gd name="T65" fmla="*/ 45 h 252"/>
                <a:gd name="T66" fmla="*/ 55 w 170"/>
                <a:gd name="T67" fmla="*/ 37 h 252"/>
                <a:gd name="T68" fmla="*/ 47 w 170"/>
                <a:gd name="T69" fmla="*/ 30 h 252"/>
                <a:gd name="T70" fmla="*/ 36 w 170"/>
                <a:gd name="T71" fmla="*/ 23 h 252"/>
                <a:gd name="T72" fmla="*/ 21 w 170"/>
                <a:gd name="T73" fmla="*/ 16 h 252"/>
                <a:gd name="T74" fmla="*/ 20 w 170"/>
                <a:gd name="T75" fmla="*/ 16 h 252"/>
                <a:gd name="T76" fmla="*/ 19 w 170"/>
                <a:gd name="T77" fmla="*/ 16 h 252"/>
                <a:gd name="T78" fmla="*/ 18 w 170"/>
                <a:gd name="T79" fmla="*/ 16 h 252"/>
                <a:gd name="T80" fmla="*/ 18 w 170"/>
                <a:gd name="T81" fmla="*/ 15 h 252"/>
                <a:gd name="T82" fmla="*/ 15 w 170"/>
                <a:gd name="T83" fmla="*/ 14 h 252"/>
                <a:gd name="T84" fmla="*/ 11 w 170"/>
                <a:gd name="T85" fmla="*/ 13 h 252"/>
                <a:gd name="T86" fmla="*/ 7 w 170"/>
                <a:gd name="T87" fmla="*/ 11 h 252"/>
                <a:gd name="T88" fmla="*/ 3 w 170"/>
                <a:gd name="T89" fmla="*/ 8 h 252"/>
                <a:gd name="T90" fmla="*/ 1 w 170"/>
                <a:gd name="T91" fmla="*/ 5 h 252"/>
                <a:gd name="T92" fmla="*/ 0 w 170"/>
                <a:gd name="T93" fmla="*/ 3 h 252"/>
                <a:gd name="T94" fmla="*/ 3 w 170"/>
                <a:gd name="T95" fmla="*/ 1 h 252"/>
                <a:gd name="T96" fmla="*/ 11 w 170"/>
                <a:gd name="T97" fmla="*/ 0 h 2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0"/>
                <a:gd name="T148" fmla="*/ 0 h 252"/>
                <a:gd name="T149" fmla="*/ 170 w 170"/>
                <a:gd name="T150" fmla="*/ 252 h 2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0" h="252">
                  <a:moveTo>
                    <a:pt x="22" y="0"/>
                  </a:moveTo>
                  <a:lnTo>
                    <a:pt x="55" y="1"/>
                  </a:lnTo>
                  <a:lnTo>
                    <a:pt x="85" y="9"/>
                  </a:lnTo>
                  <a:lnTo>
                    <a:pt x="111" y="24"/>
                  </a:lnTo>
                  <a:lnTo>
                    <a:pt x="134" y="46"/>
                  </a:lnTo>
                  <a:lnTo>
                    <a:pt x="151" y="72"/>
                  </a:lnTo>
                  <a:lnTo>
                    <a:pt x="164" y="105"/>
                  </a:lnTo>
                  <a:lnTo>
                    <a:pt x="170" y="142"/>
                  </a:lnTo>
                  <a:lnTo>
                    <a:pt x="170" y="183"/>
                  </a:lnTo>
                  <a:lnTo>
                    <a:pt x="169" y="186"/>
                  </a:lnTo>
                  <a:lnTo>
                    <a:pt x="165" y="196"/>
                  </a:lnTo>
                  <a:lnTo>
                    <a:pt x="161" y="208"/>
                  </a:lnTo>
                  <a:lnTo>
                    <a:pt x="154" y="222"/>
                  </a:lnTo>
                  <a:lnTo>
                    <a:pt x="146" y="235"/>
                  </a:lnTo>
                  <a:lnTo>
                    <a:pt x="138" y="246"/>
                  </a:lnTo>
                  <a:lnTo>
                    <a:pt x="128" y="252"/>
                  </a:lnTo>
                  <a:lnTo>
                    <a:pt x="119" y="252"/>
                  </a:lnTo>
                  <a:lnTo>
                    <a:pt x="110" y="248"/>
                  </a:lnTo>
                  <a:lnTo>
                    <a:pt x="101" y="241"/>
                  </a:lnTo>
                  <a:lnTo>
                    <a:pt x="91" y="233"/>
                  </a:lnTo>
                  <a:lnTo>
                    <a:pt x="86" y="223"/>
                  </a:lnTo>
                  <a:lnTo>
                    <a:pt x="81" y="212"/>
                  </a:lnTo>
                  <a:lnTo>
                    <a:pt x="80" y="199"/>
                  </a:lnTo>
                  <a:lnTo>
                    <a:pt x="83" y="185"/>
                  </a:lnTo>
                  <a:lnTo>
                    <a:pt x="93" y="169"/>
                  </a:lnTo>
                  <a:lnTo>
                    <a:pt x="94" y="167"/>
                  </a:lnTo>
                  <a:lnTo>
                    <a:pt x="95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10" y="143"/>
                  </a:lnTo>
                  <a:lnTo>
                    <a:pt x="117" y="124"/>
                  </a:lnTo>
                  <a:lnTo>
                    <a:pt x="120" y="107"/>
                  </a:lnTo>
                  <a:lnTo>
                    <a:pt x="118" y="90"/>
                  </a:lnTo>
                  <a:lnTo>
                    <a:pt x="110" y="74"/>
                  </a:lnTo>
                  <a:lnTo>
                    <a:pt x="95" y="59"/>
                  </a:lnTo>
                  <a:lnTo>
                    <a:pt x="72" y="45"/>
                  </a:lnTo>
                  <a:lnTo>
                    <a:pt x="41" y="32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5" y="30"/>
                  </a:lnTo>
                  <a:lnTo>
                    <a:pt x="30" y="28"/>
                  </a:lnTo>
                  <a:lnTo>
                    <a:pt x="22" y="25"/>
                  </a:lnTo>
                  <a:lnTo>
                    <a:pt x="14" y="21"/>
                  </a:lnTo>
                  <a:lnTo>
                    <a:pt x="6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7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CBA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3" name="Freeform 62"/>
            <p:cNvSpPr>
              <a:spLocks/>
            </p:cNvSpPr>
            <p:nvPr/>
          </p:nvSpPr>
          <p:spPr bwMode="auto">
            <a:xfrm>
              <a:off x="2120" y="2880"/>
              <a:ext cx="77" cy="122"/>
            </a:xfrm>
            <a:custGeom>
              <a:avLst/>
              <a:gdLst>
                <a:gd name="T0" fmla="*/ 10 w 154"/>
                <a:gd name="T1" fmla="*/ 0 h 245"/>
                <a:gd name="T2" fmla="*/ 24 w 154"/>
                <a:gd name="T3" fmla="*/ 0 h 245"/>
                <a:gd name="T4" fmla="*/ 38 w 154"/>
                <a:gd name="T5" fmla="*/ 5 h 245"/>
                <a:gd name="T6" fmla="*/ 50 w 154"/>
                <a:gd name="T7" fmla="*/ 11 h 245"/>
                <a:gd name="T8" fmla="*/ 60 w 154"/>
                <a:gd name="T9" fmla="*/ 22 h 245"/>
                <a:gd name="T10" fmla="*/ 69 w 154"/>
                <a:gd name="T11" fmla="*/ 35 h 245"/>
                <a:gd name="T12" fmla="*/ 75 w 154"/>
                <a:gd name="T13" fmla="*/ 51 h 245"/>
                <a:gd name="T14" fmla="*/ 77 w 154"/>
                <a:gd name="T15" fmla="*/ 69 h 245"/>
                <a:gd name="T16" fmla="*/ 77 w 154"/>
                <a:gd name="T17" fmla="*/ 89 h 245"/>
                <a:gd name="T18" fmla="*/ 77 w 154"/>
                <a:gd name="T19" fmla="*/ 90 h 245"/>
                <a:gd name="T20" fmla="*/ 75 w 154"/>
                <a:gd name="T21" fmla="*/ 94 h 245"/>
                <a:gd name="T22" fmla="*/ 73 w 154"/>
                <a:gd name="T23" fmla="*/ 101 h 245"/>
                <a:gd name="T24" fmla="*/ 70 w 154"/>
                <a:gd name="T25" fmla="*/ 108 h 245"/>
                <a:gd name="T26" fmla="*/ 66 w 154"/>
                <a:gd name="T27" fmla="*/ 114 h 245"/>
                <a:gd name="T28" fmla="*/ 62 w 154"/>
                <a:gd name="T29" fmla="*/ 119 h 245"/>
                <a:gd name="T30" fmla="*/ 58 w 154"/>
                <a:gd name="T31" fmla="*/ 122 h 245"/>
                <a:gd name="T32" fmla="*/ 54 w 154"/>
                <a:gd name="T33" fmla="*/ 122 h 245"/>
                <a:gd name="T34" fmla="*/ 50 w 154"/>
                <a:gd name="T35" fmla="*/ 120 h 245"/>
                <a:gd name="T36" fmla="*/ 46 w 154"/>
                <a:gd name="T37" fmla="*/ 117 h 245"/>
                <a:gd name="T38" fmla="*/ 42 w 154"/>
                <a:gd name="T39" fmla="*/ 113 h 245"/>
                <a:gd name="T40" fmla="*/ 39 w 154"/>
                <a:gd name="T41" fmla="*/ 108 h 245"/>
                <a:gd name="T42" fmla="*/ 38 w 154"/>
                <a:gd name="T43" fmla="*/ 103 h 245"/>
                <a:gd name="T44" fmla="*/ 38 w 154"/>
                <a:gd name="T45" fmla="*/ 97 h 245"/>
                <a:gd name="T46" fmla="*/ 39 w 154"/>
                <a:gd name="T47" fmla="*/ 90 h 245"/>
                <a:gd name="T48" fmla="*/ 43 w 154"/>
                <a:gd name="T49" fmla="*/ 82 h 245"/>
                <a:gd name="T50" fmla="*/ 44 w 154"/>
                <a:gd name="T51" fmla="*/ 81 h 245"/>
                <a:gd name="T52" fmla="*/ 45 w 154"/>
                <a:gd name="T53" fmla="*/ 79 h 245"/>
                <a:gd name="T54" fmla="*/ 45 w 154"/>
                <a:gd name="T55" fmla="*/ 79 h 245"/>
                <a:gd name="T56" fmla="*/ 46 w 154"/>
                <a:gd name="T57" fmla="*/ 78 h 245"/>
                <a:gd name="T58" fmla="*/ 51 w 154"/>
                <a:gd name="T59" fmla="*/ 69 h 245"/>
                <a:gd name="T60" fmla="*/ 54 w 154"/>
                <a:gd name="T61" fmla="*/ 60 h 245"/>
                <a:gd name="T62" fmla="*/ 56 w 154"/>
                <a:gd name="T63" fmla="*/ 51 h 245"/>
                <a:gd name="T64" fmla="*/ 54 w 154"/>
                <a:gd name="T65" fmla="*/ 43 h 245"/>
                <a:gd name="T66" fmla="*/ 50 w 154"/>
                <a:gd name="T67" fmla="*/ 34 h 245"/>
                <a:gd name="T68" fmla="*/ 44 w 154"/>
                <a:gd name="T69" fmla="*/ 28 h 245"/>
                <a:gd name="T70" fmla="*/ 34 w 154"/>
                <a:gd name="T71" fmla="*/ 21 h 245"/>
                <a:gd name="T72" fmla="*/ 19 w 154"/>
                <a:gd name="T73" fmla="*/ 15 h 245"/>
                <a:gd name="T74" fmla="*/ 19 w 154"/>
                <a:gd name="T75" fmla="*/ 14 h 245"/>
                <a:gd name="T76" fmla="*/ 19 w 154"/>
                <a:gd name="T77" fmla="*/ 14 h 245"/>
                <a:gd name="T78" fmla="*/ 17 w 154"/>
                <a:gd name="T79" fmla="*/ 14 h 245"/>
                <a:gd name="T80" fmla="*/ 17 w 154"/>
                <a:gd name="T81" fmla="*/ 14 h 245"/>
                <a:gd name="T82" fmla="*/ 15 w 154"/>
                <a:gd name="T83" fmla="*/ 13 h 245"/>
                <a:gd name="T84" fmla="*/ 11 w 154"/>
                <a:gd name="T85" fmla="*/ 11 h 245"/>
                <a:gd name="T86" fmla="*/ 7 w 154"/>
                <a:gd name="T87" fmla="*/ 10 h 245"/>
                <a:gd name="T88" fmla="*/ 3 w 154"/>
                <a:gd name="T89" fmla="*/ 7 h 245"/>
                <a:gd name="T90" fmla="*/ 1 w 154"/>
                <a:gd name="T91" fmla="*/ 5 h 245"/>
                <a:gd name="T92" fmla="*/ 0 w 154"/>
                <a:gd name="T93" fmla="*/ 3 h 245"/>
                <a:gd name="T94" fmla="*/ 3 w 154"/>
                <a:gd name="T95" fmla="*/ 1 h 245"/>
                <a:gd name="T96" fmla="*/ 10 w 154"/>
                <a:gd name="T97" fmla="*/ 0 h 2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4"/>
                <a:gd name="T148" fmla="*/ 0 h 245"/>
                <a:gd name="T149" fmla="*/ 154 w 154"/>
                <a:gd name="T150" fmla="*/ 245 h 2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4" h="245">
                  <a:moveTo>
                    <a:pt x="20" y="0"/>
                  </a:moveTo>
                  <a:lnTo>
                    <a:pt x="49" y="1"/>
                  </a:lnTo>
                  <a:lnTo>
                    <a:pt x="76" y="10"/>
                  </a:lnTo>
                  <a:lnTo>
                    <a:pt x="100" y="23"/>
                  </a:lnTo>
                  <a:lnTo>
                    <a:pt x="121" y="44"/>
                  </a:lnTo>
                  <a:lnTo>
                    <a:pt x="137" y="71"/>
                  </a:lnTo>
                  <a:lnTo>
                    <a:pt x="149" y="102"/>
                  </a:lnTo>
                  <a:lnTo>
                    <a:pt x="154" y="139"/>
                  </a:lnTo>
                  <a:lnTo>
                    <a:pt x="154" y="178"/>
                  </a:lnTo>
                  <a:lnTo>
                    <a:pt x="153" y="181"/>
                  </a:lnTo>
                  <a:lnTo>
                    <a:pt x="150" y="189"/>
                  </a:lnTo>
                  <a:lnTo>
                    <a:pt x="145" y="202"/>
                  </a:lnTo>
                  <a:lnTo>
                    <a:pt x="139" y="216"/>
                  </a:lnTo>
                  <a:lnTo>
                    <a:pt x="132" y="228"/>
                  </a:lnTo>
                  <a:lnTo>
                    <a:pt x="124" y="239"/>
                  </a:lnTo>
                  <a:lnTo>
                    <a:pt x="116" y="245"/>
                  </a:lnTo>
                  <a:lnTo>
                    <a:pt x="108" y="245"/>
                  </a:lnTo>
                  <a:lnTo>
                    <a:pt x="100" y="240"/>
                  </a:lnTo>
                  <a:lnTo>
                    <a:pt x="92" y="234"/>
                  </a:lnTo>
                  <a:lnTo>
                    <a:pt x="84" y="226"/>
                  </a:lnTo>
                  <a:lnTo>
                    <a:pt x="78" y="217"/>
                  </a:lnTo>
                  <a:lnTo>
                    <a:pt x="75" y="207"/>
                  </a:lnTo>
                  <a:lnTo>
                    <a:pt x="75" y="194"/>
                  </a:lnTo>
                  <a:lnTo>
                    <a:pt x="78" y="180"/>
                  </a:lnTo>
                  <a:lnTo>
                    <a:pt x="86" y="164"/>
                  </a:lnTo>
                  <a:lnTo>
                    <a:pt x="88" y="162"/>
                  </a:lnTo>
                  <a:lnTo>
                    <a:pt x="90" y="159"/>
                  </a:lnTo>
                  <a:lnTo>
                    <a:pt x="91" y="158"/>
                  </a:lnTo>
                  <a:lnTo>
                    <a:pt x="92" y="156"/>
                  </a:lnTo>
                  <a:lnTo>
                    <a:pt x="102" y="139"/>
                  </a:lnTo>
                  <a:lnTo>
                    <a:pt x="109" y="120"/>
                  </a:lnTo>
                  <a:lnTo>
                    <a:pt x="112" y="103"/>
                  </a:lnTo>
                  <a:lnTo>
                    <a:pt x="109" y="86"/>
                  </a:lnTo>
                  <a:lnTo>
                    <a:pt x="101" y="69"/>
                  </a:lnTo>
                  <a:lnTo>
                    <a:pt x="88" y="56"/>
                  </a:lnTo>
                  <a:lnTo>
                    <a:pt x="67" y="42"/>
                  </a:lnTo>
                  <a:lnTo>
                    <a:pt x="39" y="30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4" y="29"/>
                  </a:lnTo>
                  <a:lnTo>
                    <a:pt x="33" y="28"/>
                  </a:lnTo>
                  <a:lnTo>
                    <a:pt x="30" y="27"/>
                  </a:lnTo>
                  <a:lnTo>
                    <a:pt x="22" y="23"/>
                  </a:lnTo>
                  <a:lnTo>
                    <a:pt x="14" y="20"/>
                  </a:lnTo>
                  <a:lnTo>
                    <a:pt x="6" y="15"/>
                  </a:lnTo>
                  <a:lnTo>
                    <a:pt x="1" y="11"/>
                  </a:lnTo>
                  <a:lnTo>
                    <a:pt x="0" y="6"/>
                  </a:lnTo>
                  <a:lnTo>
                    <a:pt x="6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AA8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4" name="Freeform 63"/>
            <p:cNvSpPr>
              <a:spLocks/>
            </p:cNvSpPr>
            <p:nvPr/>
          </p:nvSpPr>
          <p:spPr bwMode="auto">
            <a:xfrm>
              <a:off x="2126" y="2881"/>
              <a:ext cx="69" cy="120"/>
            </a:xfrm>
            <a:custGeom>
              <a:avLst/>
              <a:gdLst>
                <a:gd name="T0" fmla="*/ 9 w 140"/>
                <a:gd name="T1" fmla="*/ 0 h 238"/>
                <a:gd name="T2" fmla="*/ 22 w 140"/>
                <a:gd name="T3" fmla="*/ 1 h 238"/>
                <a:gd name="T4" fmla="*/ 35 w 140"/>
                <a:gd name="T5" fmla="*/ 5 h 238"/>
                <a:gd name="T6" fmla="*/ 45 w 140"/>
                <a:gd name="T7" fmla="*/ 12 h 238"/>
                <a:gd name="T8" fmla="*/ 54 w 140"/>
                <a:gd name="T9" fmla="*/ 22 h 238"/>
                <a:gd name="T10" fmla="*/ 62 w 140"/>
                <a:gd name="T11" fmla="*/ 35 h 238"/>
                <a:gd name="T12" fmla="*/ 67 w 140"/>
                <a:gd name="T13" fmla="*/ 50 h 238"/>
                <a:gd name="T14" fmla="*/ 69 w 140"/>
                <a:gd name="T15" fmla="*/ 68 h 238"/>
                <a:gd name="T16" fmla="*/ 69 w 140"/>
                <a:gd name="T17" fmla="*/ 87 h 238"/>
                <a:gd name="T18" fmla="*/ 69 w 140"/>
                <a:gd name="T19" fmla="*/ 89 h 238"/>
                <a:gd name="T20" fmla="*/ 67 w 140"/>
                <a:gd name="T21" fmla="*/ 93 h 238"/>
                <a:gd name="T22" fmla="*/ 65 w 140"/>
                <a:gd name="T23" fmla="*/ 98 h 238"/>
                <a:gd name="T24" fmla="*/ 62 w 140"/>
                <a:gd name="T25" fmla="*/ 105 h 238"/>
                <a:gd name="T26" fmla="*/ 59 w 140"/>
                <a:gd name="T27" fmla="*/ 112 h 238"/>
                <a:gd name="T28" fmla="*/ 56 w 140"/>
                <a:gd name="T29" fmla="*/ 117 h 238"/>
                <a:gd name="T30" fmla="*/ 52 w 140"/>
                <a:gd name="T31" fmla="*/ 120 h 238"/>
                <a:gd name="T32" fmla="*/ 48 w 140"/>
                <a:gd name="T33" fmla="*/ 120 h 238"/>
                <a:gd name="T34" fmla="*/ 44 w 140"/>
                <a:gd name="T35" fmla="*/ 117 h 238"/>
                <a:gd name="T36" fmla="*/ 41 w 140"/>
                <a:gd name="T37" fmla="*/ 114 h 238"/>
                <a:gd name="T38" fmla="*/ 38 w 140"/>
                <a:gd name="T39" fmla="*/ 111 h 238"/>
                <a:gd name="T40" fmla="*/ 35 w 140"/>
                <a:gd name="T41" fmla="*/ 106 h 238"/>
                <a:gd name="T42" fmla="*/ 35 w 140"/>
                <a:gd name="T43" fmla="*/ 101 h 238"/>
                <a:gd name="T44" fmla="*/ 35 w 140"/>
                <a:gd name="T45" fmla="*/ 95 h 238"/>
                <a:gd name="T46" fmla="*/ 36 w 140"/>
                <a:gd name="T47" fmla="*/ 88 h 238"/>
                <a:gd name="T48" fmla="*/ 40 w 140"/>
                <a:gd name="T49" fmla="*/ 81 h 238"/>
                <a:gd name="T50" fmla="*/ 41 w 140"/>
                <a:gd name="T51" fmla="*/ 79 h 238"/>
                <a:gd name="T52" fmla="*/ 42 w 140"/>
                <a:gd name="T53" fmla="*/ 78 h 238"/>
                <a:gd name="T54" fmla="*/ 42 w 140"/>
                <a:gd name="T55" fmla="*/ 78 h 238"/>
                <a:gd name="T56" fmla="*/ 43 w 140"/>
                <a:gd name="T57" fmla="*/ 77 h 238"/>
                <a:gd name="T58" fmla="*/ 47 w 140"/>
                <a:gd name="T59" fmla="*/ 68 h 238"/>
                <a:gd name="T60" fmla="*/ 50 w 140"/>
                <a:gd name="T61" fmla="*/ 59 h 238"/>
                <a:gd name="T62" fmla="*/ 51 w 140"/>
                <a:gd name="T63" fmla="*/ 50 h 238"/>
                <a:gd name="T64" fmla="*/ 50 w 140"/>
                <a:gd name="T65" fmla="*/ 42 h 238"/>
                <a:gd name="T66" fmla="*/ 46 w 140"/>
                <a:gd name="T67" fmla="*/ 33 h 238"/>
                <a:gd name="T68" fmla="*/ 40 w 140"/>
                <a:gd name="T69" fmla="*/ 27 h 238"/>
                <a:gd name="T70" fmla="*/ 31 w 140"/>
                <a:gd name="T71" fmla="*/ 20 h 238"/>
                <a:gd name="T72" fmla="*/ 19 w 140"/>
                <a:gd name="T73" fmla="*/ 14 h 238"/>
                <a:gd name="T74" fmla="*/ 18 w 140"/>
                <a:gd name="T75" fmla="*/ 14 h 238"/>
                <a:gd name="T76" fmla="*/ 18 w 140"/>
                <a:gd name="T77" fmla="*/ 14 h 238"/>
                <a:gd name="T78" fmla="*/ 17 w 140"/>
                <a:gd name="T79" fmla="*/ 14 h 238"/>
                <a:gd name="T80" fmla="*/ 16 w 140"/>
                <a:gd name="T81" fmla="*/ 13 h 238"/>
                <a:gd name="T82" fmla="*/ 14 w 140"/>
                <a:gd name="T83" fmla="*/ 13 h 238"/>
                <a:gd name="T84" fmla="*/ 11 w 140"/>
                <a:gd name="T85" fmla="*/ 12 h 238"/>
                <a:gd name="T86" fmla="*/ 7 w 140"/>
                <a:gd name="T87" fmla="*/ 10 h 238"/>
                <a:gd name="T88" fmla="*/ 3 w 140"/>
                <a:gd name="T89" fmla="*/ 8 h 238"/>
                <a:gd name="T90" fmla="*/ 1 w 140"/>
                <a:gd name="T91" fmla="*/ 5 h 238"/>
                <a:gd name="T92" fmla="*/ 0 w 140"/>
                <a:gd name="T93" fmla="*/ 4 h 238"/>
                <a:gd name="T94" fmla="*/ 2 w 140"/>
                <a:gd name="T95" fmla="*/ 1 h 238"/>
                <a:gd name="T96" fmla="*/ 9 w 140"/>
                <a:gd name="T97" fmla="*/ 0 h 2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0"/>
                <a:gd name="T148" fmla="*/ 0 h 238"/>
                <a:gd name="T149" fmla="*/ 140 w 140"/>
                <a:gd name="T150" fmla="*/ 238 h 23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0" h="238">
                  <a:moveTo>
                    <a:pt x="18" y="0"/>
                  </a:moveTo>
                  <a:lnTo>
                    <a:pt x="45" y="1"/>
                  </a:lnTo>
                  <a:lnTo>
                    <a:pt x="70" y="9"/>
                  </a:lnTo>
                  <a:lnTo>
                    <a:pt x="91" y="23"/>
                  </a:lnTo>
                  <a:lnTo>
                    <a:pt x="110" y="43"/>
                  </a:lnTo>
                  <a:lnTo>
                    <a:pt x="125" y="69"/>
                  </a:lnTo>
                  <a:lnTo>
                    <a:pt x="135" y="99"/>
                  </a:lnTo>
                  <a:lnTo>
                    <a:pt x="140" y="134"/>
                  </a:lnTo>
                  <a:lnTo>
                    <a:pt x="140" y="172"/>
                  </a:lnTo>
                  <a:lnTo>
                    <a:pt x="139" y="176"/>
                  </a:lnTo>
                  <a:lnTo>
                    <a:pt x="136" y="184"/>
                  </a:lnTo>
                  <a:lnTo>
                    <a:pt x="132" y="195"/>
                  </a:lnTo>
                  <a:lnTo>
                    <a:pt x="126" y="209"/>
                  </a:lnTo>
                  <a:lnTo>
                    <a:pt x="120" y="222"/>
                  </a:lnTo>
                  <a:lnTo>
                    <a:pt x="113" y="232"/>
                  </a:lnTo>
                  <a:lnTo>
                    <a:pt x="105" y="238"/>
                  </a:lnTo>
                  <a:lnTo>
                    <a:pt x="98" y="238"/>
                  </a:lnTo>
                  <a:lnTo>
                    <a:pt x="90" y="233"/>
                  </a:lnTo>
                  <a:lnTo>
                    <a:pt x="83" y="227"/>
                  </a:lnTo>
                  <a:lnTo>
                    <a:pt x="77" y="220"/>
                  </a:lnTo>
                  <a:lnTo>
                    <a:pt x="72" y="210"/>
                  </a:lnTo>
                  <a:lnTo>
                    <a:pt x="70" y="201"/>
                  </a:lnTo>
                  <a:lnTo>
                    <a:pt x="70" y="189"/>
                  </a:lnTo>
                  <a:lnTo>
                    <a:pt x="74" y="175"/>
                  </a:lnTo>
                  <a:lnTo>
                    <a:pt x="82" y="160"/>
                  </a:lnTo>
                  <a:lnTo>
                    <a:pt x="83" y="157"/>
                  </a:lnTo>
                  <a:lnTo>
                    <a:pt x="85" y="155"/>
                  </a:lnTo>
                  <a:lnTo>
                    <a:pt x="86" y="154"/>
                  </a:lnTo>
                  <a:lnTo>
                    <a:pt x="87" y="152"/>
                  </a:lnTo>
                  <a:lnTo>
                    <a:pt x="96" y="134"/>
                  </a:lnTo>
                  <a:lnTo>
                    <a:pt x="102" y="117"/>
                  </a:lnTo>
                  <a:lnTo>
                    <a:pt x="103" y="100"/>
                  </a:lnTo>
                  <a:lnTo>
                    <a:pt x="101" y="83"/>
                  </a:lnTo>
                  <a:lnTo>
                    <a:pt x="94" y="66"/>
                  </a:lnTo>
                  <a:lnTo>
                    <a:pt x="81" y="53"/>
                  </a:lnTo>
                  <a:lnTo>
                    <a:pt x="63" y="39"/>
                  </a:lnTo>
                  <a:lnTo>
                    <a:pt x="38" y="28"/>
                  </a:lnTo>
                  <a:lnTo>
                    <a:pt x="37" y="27"/>
                  </a:lnTo>
                  <a:lnTo>
                    <a:pt x="36" y="27"/>
                  </a:lnTo>
                  <a:lnTo>
                    <a:pt x="34" y="27"/>
                  </a:lnTo>
                  <a:lnTo>
                    <a:pt x="33" y="26"/>
                  </a:lnTo>
                  <a:lnTo>
                    <a:pt x="29" y="25"/>
                  </a:lnTo>
                  <a:lnTo>
                    <a:pt x="23" y="23"/>
                  </a:lnTo>
                  <a:lnTo>
                    <a:pt x="14" y="19"/>
                  </a:lnTo>
                  <a:lnTo>
                    <a:pt x="7" y="15"/>
                  </a:lnTo>
                  <a:lnTo>
                    <a:pt x="2" y="10"/>
                  </a:lnTo>
                  <a:lnTo>
                    <a:pt x="0" y="7"/>
                  </a:lnTo>
                  <a:lnTo>
                    <a:pt x="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B99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5" name="Freeform 64"/>
            <p:cNvSpPr>
              <a:spLocks/>
            </p:cNvSpPr>
            <p:nvPr/>
          </p:nvSpPr>
          <p:spPr bwMode="auto">
            <a:xfrm>
              <a:off x="2131" y="2883"/>
              <a:ext cx="63" cy="115"/>
            </a:xfrm>
            <a:custGeom>
              <a:avLst/>
              <a:gdLst>
                <a:gd name="T0" fmla="*/ 16 w 124"/>
                <a:gd name="T1" fmla="*/ 12 h 230"/>
                <a:gd name="T2" fmla="*/ 15 w 124"/>
                <a:gd name="T3" fmla="*/ 12 h 230"/>
                <a:gd name="T4" fmla="*/ 12 w 124"/>
                <a:gd name="T5" fmla="*/ 11 h 230"/>
                <a:gd name="T6" fmla="*/ 8 w 124"/>
                <a:gd name="T7" fmla="*/ 9 h 230"/>
                <a:gd name="T8" fmla="*/ 4 w 124"/>
                <a:gd name="T9" fmla="*/ 7 h 230"/>
                <a:gd name="T10" fmla="*/ 1 w 124"/>
                <a:gd name="T11" fmla="*/ 5 h 230"/>
                <a:gd name="T12" fmla="*/ 0 w 124"/>
                <a:gd name="T13" fmla="*/ 3 h 230"/>
                <a:gd name="T14" fmla="*/ 2 w 124"/>
                <a:gd name="T15" fmla="*/ 1 h 230"/>
                <a:gd name="T16" fmla="*/ 8 w 124"/>
                <a:gd name="T17" fmla="*/ 0 h 230"/>
                <a:gd name="T18" fmla="*/ 20 w 124"/>
                <a:gd name="T19" fmla="*/ 1 h 230"/>
                <a:gd name="T20" fmla="*/ 31 w 124"/>
                <a:gd name="T21" fmla="*/ 4 h 230"/>
                <a:gd name="T22" fmla="*/ 41 w 124"/>
                <a:gd name="T23" fmla="*/ 12 h 230"/>
                <a:gd name="T24" fmla="*/ 50 w 124"/>
                <a:gd name="T25" fmla="*/ 22 h 230"/>
                <a:gd name="T26" fmla="*/ 56 w 124"/>
                <a:gd name="T27" fmla="*/ 34 h 230"/>
                <a:gd name="T28" fmla="*/ 61 w 124"/>
                <a:gd name="T29" fmla="*/ 49 h 230"/>
                <a:gd name="T30" fmla="*/ 63 w 124"/>
                <a:gd name="T31" fmla="*/ 65 h 230"/>
                <a:gd name="T32" fmla="*/ 63 w 124"/>
                <a:gd name="T33" fmla="*/ 84 h 230"/>
                <a:gd name="T34" fmla="*/ 62 w 124"/>
                <a:gd name="T35" fmla="*/ 86 h 230"/>
                <a:gd name="T36" fmla="*/ 61 w 124"/>
                <a:gd name="T37" fmla="*/ 90 h 230"/>
                <a:gd name="T38" fmla="*/ 60 w 124"/>
                <a:gd name="T39" fmla="*/ 95 h 230"/>
                <a:gd name="T40" fmla="*/ 57 w 124"/>
                <a:gd name="T41" fmla="*/ 102 h 230"/>
                <a:gd name="T42" fmla="*/ 54 w 124"/>
                <a:gd name="T43" fmla="*/ 108 h 230"/>
                <a:gd name="T44" fmla="*/ 51 w 124"/>
                <a:gd name="T45" fmla="*/ 113 h 230"/>
                <a:gd name="T46" fmla="*/ 48 w 124"/>
                <a:gd name="T47" fmla="*/ 115 h 230"/>
                <a:gd name="T48" fmla="*/ 45 w 124"/>
                <a:gd name="T49" fmla="*/ 115 h 230"/>
                <a:gd name="T50" fmla="*/ 41 w 124"/>
                <a:gd name="T51" fmla="*/ 113 h 230"/>
                <a:gd name="T52" fmla="*/ 38 w 124"/>
                <a:gd name="T53" fmla="*/ 110 h 230"/>
                <a:gd name="T54" fmla="*/ 35 w 124"/>
                <a:gd name="T55" fmla="*/ 107 h 230"/>
                <a:gd name="T56" fmla="*/ 33 w 124"/>
                <a:gd name="T57" fmla="*/ 103 h 230"/>
                <a:gd name="T58" fmla="*/ 32 w 124"/>
                <a:gd name="T59" fmla="*/ 98 h 230"/>
                <a:gd name="T60" fmla="*/ 32 w 124"/>
                <a:gd name="T61" fmla="*/ 92 h 230"/>
                <a:gd name="T62" fmla="*/ 35 w 124"/>
                <a:gd name="T63" fmla="*/ 85 h 230"/>
                <a:gd name="T64" fmla="*/ 39 w 124"/>
                <a:gd name="T65" fmla="*/ 77 h 230"/>
                <a:gd name="T66" fmla="*/ 43 w 124"/>
                <a:gd name="T67" fmla="*/ 69 h 230"/>
                <a:gd name="T68" fmla="*/ 47 w 124"/>
                <a:gd name="T69" fmla="*/ 59 h 230"/>
                <a:gd name="T70" fmla="*/ 48 w 124"/>
                <a:gd name="T71" fmla="*/ 50 h 230"/>
                <a:gd name="T72" fmla="*/ 47 w 124"/>
                <a:gd name="T73" fmla="*/ 41 h 230"/>
                <a:gd name="T74" fmla="*/ 44 w 124"/>
                <a:gd name="T75" fmla="*/ 31 h 230"/>
                <a:gd name="T76" fmla="*/ 38 w 124"/>
                <a:gd name="T77" fmla="*/ 24 h 230"/>
                <a:gd name="T78" fmla="*/ 28 w 124"/>
                <a:gd name="T79" fmla="*/ 18 h 230"/>
                <a:gd name="T80" fmla="*/ 16 w 124"/>
                <a:gd name="T81" fmla="*/ 12 h 2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4"/>
                <a:gd name="T124" fmla="*/ 0 h 230"/>
                <a:gd name="T125" fmla="*/ 124 w 124"/>
                <a:gd name="T126" fmla="*/ 230 h 2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4" h="230">
                  <a:moveTo>
                    <a:pt x="31" y="24"/>
                  </a:moveTo>
                  <a:lnTo>
                    <a:pt x="29" y="23"/>
                  </a:lnTo>
                  <a:lnTo>
                    <a:pt x="23" y="21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1" y="9"/>
                  </a:lnTo>
                  <a:lnTo>
                    <a:pt x="0" y="6"/>
                  </a:lnTo>
                  <a:lnTo>
                    <a:pt x="3" y="2"/>
                  </a:lnTo>
                  <a:lnTo>
                    <a:pt x="15" y="0"/>
                  </a:lnTo>
                  <a:lnTo>
                    <a:pt x="39" y="1"/>
                  </a:lnTo>
                  <a:lnTo>
                    <a:pt x="61" y="8"/>
                  </a:lnTo>
                  <a:lnTo>
                    <a:pt x="81" y="23"/>
                  </a:lnTo>
                  <a:lnTo>
                    <a:pt x="98" y="43"/>
                  </a:lnTo>
                  <a:lnTo>
                    <a:pt x="111" y="67"/>
                  </a:lnTo>
                  <a:lnTo>
                    <a:pt x="120" y="97"/>
                  </a:lnTo>
                  <a:lnTo>
                    <a:pt x="124" y="130"/>
                  </a:lnTo>
                  <a:lnTo>
                    <a:pt x="124" y="168"/>
                  </a:lnTo>
                  <a:lnTo>
                    <a:pt x="123" y="172"/>
                  </a:lnTo>
                  <a:lnTo>
                    <a:pt x="121" y="180"/>
                  </a:lnTo>
                  <a:lnTo>
                    <a:pt x="118" y="190"/>
                  </a:lnTo>
                  <a:lnTo>
                    <a:pt x="113" y="203"/>
                  </a:lnTo>
                  <a:lnTo>
                    <a:pt x="107" y="215"/>
                  </a:lnTo>
                  <a:lnTo>
                    <a:pt x="101" y="225"/>
                  </a:lnTo>
                  <a:lnTo>
                    <a:pt x="94" y="230"/>
                  </a:lnTo>
                  <a:lnTo>
                    <a:pt x="88" y="230"/>
                  </a:lnTo>
                  <a:lnTo>
                    <a:pt x="81" y="226"/>
                  </a:lnTo>
                  <a:lnTo>
                    <a:pt x="74" y="220"/>
                  </a:lnTo>
                  <a:lnTo>
                    <a:pt x="68" y="213"/>
                  </a:lnTo>
                  <a:lnTo>
                    <a:pt x="65" y="205"/>
                  </a:lnTo>
                  <a:lnTo>
                    <a:pt x="62" y="195"/>
                  </a:lnTo>
                  <a:lnTo>
                    <a:pt x="63" y="183"/>
                  </a:lnTo>
                  <a:lnTo>
                    <a:pt x="68" y="169"/>
                  </a:lnTo>
                  <a:lnTo>
                    <a:pt x="76" y="154"/>
                  </a:lnTo>
                  <a:lnTo>
                    <a:pt x="85" y="137"/>
                  </a:lnTo>
                  <a:lnTo>
                    <a:pt x="92" y="119"/>
                  </a:lnTo>
                  <a:lnTo>
                    <a:pt x="94" y="99"/>
                  </a:lnTo>
                  <a:lnTo>
                    <a:pt x="93" y="81"/>
                  </a:lnTo>
                  <a:lnTo>
                    <a:pt x="86" y="63"/>
                  </a:lnTo>
                  <a:lnTo>
                    <a:pt x="74" y="48"/>
                  </a:lnTo>
                  <a:lnTo>
                    <a:pt x="56" y="35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8987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6" name="Freeform 65"/>
            <p:cNvSpPr>
              <a:spLocks/>
            </p:cNvSpPr>
            <p:nvPr/>
          </p:nvSpPr>
          <p:spPr bwMode="auto">
            <a:xfrm>
              <a:off x="1461" y="3350"/>
              <a:ext cx="73" cy="97"/>
            </a:xfrm>
            <a:custGeom>
              <a:avLst/>
              <a:gdLst>
                <a:gd name="T0" fmla="*/ 50 w 146"/>
                <a:gd name="T1" fmla="*/ 0 h 194"/>
                <a:gd name="T2" fmla="*/ 50 w 146"/>
                <a:gd name="T3" fmla="*/ 2 h 194"/>
                <a:gd name="T4" fmla="*/ 50 w 146"/>
                <a:gd name="T5" fmla="*/ 6 h 194"/>
                <a:gd name="T6" fmla="*/ 50 w 146"/>
                <a:gd name="T7" fmla="*/ 13 h 194"/>
                <a:gd name="T8" fmla="*/ 47 w 146"/>
                <a:gd name="T9" fmla="*/ 22 h 194"/>
                <a:gd name="T10" fmla="*/ 42 w 146"/>
                <a:gd name="T11" fmla="*/ 31 h 194"/>
                <a:gd name="T12" fmla="*/ 33 w 146"/>
                <a:gd name="T13" fmla="*/ 41 h 194"/>
                <a:gd name="T14" fmla="*/ 19 w 146"/>
                <a:gd name="T15" fmla="*/ 49 h 194"/>
                <a:gd name="T16" fmla="*/ 0 w 146"/>
                <a:gd name="T17" fmla="*/ 56 h 194"/>
                <a:gd name="T18" fmla="*/ 31 w 146"/>
                <a:gd name="T19" fmla="*/ 97 h 194"/>
                <a:gd name="T20" fmla="*/ 33 w 146"/>
                <a:gd name="T21" fmla="*/ 97 h 194"/>
                <a:gd name="T22" fmla="*/ 39 w 146"/>
                <a:gd name="T23" fmla="*/ 94 h 194"/>
                <a:gd name="T24" fmla="*/ 47 w 146"/>
                <a:gd name="T25" fmla="*/ 90 h 194"/>
                <a:gd name="T26" fmla="*/ 57 w 146"/>
                <a:gd name="T27" fmla="*/ 82 h 194"/>
                <a:gd name="T28" fmla="*/ 65 w 146"/>
                <a:gd name="T29" fmla="*/ 72 h 194"/>
                <a:gd name="T30" fmla="*/ 71 w 146"/>
                <a:gd name="T31" fmla="*/ 56 h 194"/>
                <a:gd name="T32" fmla="*/ 73 w 146"/>
                <a:gd name="T33" fmla="*/ 38 h 194"/>
                <a:gd name="T34" fmla="*/ 70 w 146"/>
                <a:gd name="T35" fmla="*/ 14 h 194"/>
                <a:gd name="T36" fmla="*/ 50 w 146"/>
                <a:gd name="T37" fmla="*/ 0 h 1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94"/>
                <a:gd name="T59" fmla="*/ 146 w 146"/>
                <a:gd name="T60" fmla="*/ 194 h 19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94">
                  <a:moveTo>
                    <a:pt x="100" y="0"/>
                  </a:moveTo>
                  <a:lnTo>
                    <a:pt x="100" y="4"/>
                  </a:lnTo>
                  <a:lnTo>
                    <a:pt x="101" y="13"/>
                  </a:lnTo>
                  <a:lnTo>
                    <a:pt x="100" y="27"/>
                  </a:lnTo>
                  <a:lnTo>
                    <a:pt x="94" y="44"/>
                  </a:lnTo>
                  <a:lnTo>
                    <a:pt x="84" y="62"/>
                  </a:lnTo>
                  <a:lnTo>
                    <a:pt x="65" y="81"/>
                  </a:lnTo>
                  <a:lnTo>
                    <a:pt x="38" y="98"/>
                  </a:lnTo>
                  <a:lnTo>
                    <a:pt x="0" y="112"/>
                  </a:lnTo>
                  <a:lnTo>
                    <a:pt x="62" y="194"/>
                  </a:lnTo>
                  <a:lnTo>
                    <a:pt x="66" y="193"/>
                  </a:lnTo>
                  <a:lnTo>
                    <a:pt x="79" y="188"/>
                  </a:lnTo>
                  <a:lnTo>
                    <a:pt x="95" y="179"/>
                  </a:lnTo>
                  <a:lnTo>
                    <a:pt x="114" y="164"/>
                  </a:lnTo>
                  <a:lnTo>
                    <a:pt x="130" y="143"/>
                  </a:lnTo>
                  <a:lnTo>
                    <a:pt x="142" y="113"/>
                  </a:lnTo>
                  <a:lnTo>
                    <a:pt x="146" y="76"/>
                  </a:lnTo>
                  <a:lnTo>
                    <a:pt x="140" y="2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7" name="Freeform 66"/>
            <p:cNvSpPr>
              <a:spLocks/>
            </p:cNvSpPr>
            <p:nvPr/>
          </p:nvSpPr>
          <p:spPr bwMode="auto">
            <a:xfrm>
              <a:off x="1816" y="3450"/>
              <a:ext cx="76" cy="106"/>
            </a:xfrm>
            <a:custGeom>
              <a:avLst/>
              <a:gdLst>
                <a:gd name="T0" fmla="*/ 49 w 154"/>
                <a:gd name="T1" fmla="*/ 0 h 210"/>
                <a:gd name="T2" fmla="*/ 49 w 154"/>
                <a:gd name="T3" fmla="*/ 3 h 210"/>
                <a:gd name="T4" fmla="*/ 48 w 154"/>
                <a:gd name="T5" fmla="*/ 10 h 210"/>
                <a:gd name="T6" fmla="*/ 47 w 154"/>
                <a:gd name="T7" fmla="*/ 22 h 210"/>
                <a:gd name="T8" fmla="*/ 44 w 154"/>
                <a:gd name="T9" fmla="*/ 35 h 210"/>
                <a:gd name="T10" fmla="*/ 38 w 154"/>
                <a:gd name="T11" fmla="*/ 48 h 210"/>
                <a:gd name="T12" fmla="*/ 30 w 154"/>
                <a:gd name="T13" fmla="*/ 61 h 210"/>
                <a:gd name="T14" fmla="*/ 17 w 154"/>
                <a:gd name="T15" fmla="*/ 70 h 210"/>
                <a:gd name="T16" fmla="*/ 0 w 154"/>
                <a:gd name="T17" fmla="*/ 76 h 210"/>
                <a:gd name="T18" fmla="*/ 20 w 154"/>
                <a:gd name="T19" fmla="*/ 106 h 210"/>
                <a:gd name="T20" fmla="*/ 22 w 154"/>
                <a:gd name="T21" fmla="*/ 105 h 210"/>
                <a:gd name="T22" fmla="*/ 28 w 154"/>
                <a:gd name="T23" fmla="*/ 102 h 210"/>
                <a:gd name="T24" fmla="*/ 37 w 154"/>
                <a:gd name="T25" fmla="*/ 96 h 210"/>
                <a:gd name="T26" fmla="*/ 46 w 154"/>
                <a:gd name="T27" fmla="*/ 88 h 210"/>
                <a:gd name="T28" fmla="*/ 57 w 154"/>
                <a:gd name="T29" fmla="*/ 78 h 210"/>
                <a:gd name="T30" fmla="*/ 66 w 154"/>
                <a:gd name="T31" fmla="*/ 65 h 210"/>
                <a:gd name="T32" fmla="*/ 73 w 154"/>
                <a:gd name="T33" fmla="*/ 48 h 210"/>
                <a:gd name="T34" fmla="*/ 76 w 154"/>
                <a:gd name="T35" fmla="*/ 29 h 210"/>
                <a:gd name="T36" fmla="*/ 49 w 154"/>
                <a:gd name="T37" fmla="*/ 0 h 2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4"/>
                <a:gd name="T58" fmla="*/ 0 h 210"/>
                <a:gd name="T59" fmla="*/ 154 w 154"/>
                <a:gd name="T60" fmla="*/ 210 h 2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4" h="210">
                  <a:moveTo>
                    <a:pt x="100" y="0"/>
                  </a:moveTo>
                  <a:lnTo>
                    <a:pt x="100" y="5"/>
                  </a:lnTo>
                  <a:lnTo>
                    <a:pt x="98" y="20"/>
                  </a:lnTo>
                  <a:lnTo>
                    <a:pt x="96" y="43"/>
                  </a:lnTo>
                  <a:lnTo>
                    <a:pt x="89" y="69"/>
                  </a:lnTo>
                  <a:lnTo>
                    <a:pt x="78" y="95"/>
                  </a:lnTo>
                  <a:lnTo>
                    <a:pt x="60" y="121"/>
                  </a:lnTo>
                  <a:lnTo>
                    <a:pt x="35" y="139"/>
                  </a:lnTo>
                  <a:lnTo>
                    <a:pt x="0" y="151"/>
                  </a:lnTo>
                  <a:lnTo>
                    <a:pt x="40" y="210"/>
                  </a:lnTo>
                  <a:lnTo>
                    <a:pt x="44" y="208"/>
                  </a:lnTo>
                  <a:lnTo>
                    <a:pt x="57" y="202"/>
                  </a:lnTo>
                  <a:lnTo>
                    <a:pt x="74" y="191"/>
                  </a:lnTo>
                  <a:lnTo>
                    <a:pt x="94" y="175"/>
                  </a:lnTo>
                  <a:lnTo>
                    <a:pt x="115" y="154"/>
                  </a:lnTo>
                  <a:lnTo>
                    <a:pt x="133" y="128"/>
                  </a:lnTo>
                  <a:lnTo>
                    <a:pt x="147" y="95"/>
                  </a:lnTo>
                  <a:lnTo>
                    <a:pt x="154" y="5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8" name="Freeform 67"/>
            <p:cNvSpPr>
              <a:spLocks/>
            </p:cNvSpPr>
            <p:nvPr/>
          </p:nvSpPr>
          <p:spPr bwMode="auto">
            <a:xfrm>
              <a:off x="1921" y="3154"/>
              <a:ext cx="238" cy="338"/>
            </a:xfrm>
            <a:custGeom>
              <a:avLst/>
              <a:gdLst>
                <a:gd name="T0" fmla="*/ 238 w 476"/>
                <a:gd name="T1" fmla="*/ 0 h 677"/>
                <a:gd name="T2" fmla="*/ 237 w 476"/>
                <a:gd name="T3" fmla="*/ 1 h 677"/>
                <a:gd name="T4" fmla="*/ 231 w 476"/>
                <a:gd name="T5" fmla="*/ 4 h 677"/>
                <a:gd name="T6" fmla="*/ 223 w 476"/>
                <a:gd name="T7" fmla="*/ 9 h 677"/>
                <a:gd name="T8" fmla="*/ 213 w 476"/>
                <a:gd name="T9" fmla="*/ 17 h 677"/>
                <a:gd name="T10" fmla="*/ 200 w 476"/>
                <a:gd name="T11" fmla="*/ 27 h 677"/>
                <a:gd name="T12" fmla="*/ 185 w 476"/>
                <a:gd name="T13" fmla="*/ 40 h 677"/>
                <a:gd name="T14" fmla="*/ 170 w 476"/>
                <a:gd name="T15" fmla="*/ 55 h 677"/>
                <a:gd name="T16" fmla="*/ 152 w 476"/>
                <a:gd name="T17" fmla="*/ 73 h 677"/>
                <a:gd name="T18" fmla="*/ 135 w 476"/>
                <a:gd name="T19" fmla="*/ 94 h 677"/>
                <a:gd name="T20" fmla="*/ 117 w 476"/>
                <a:gd name="T21" fmla="*/ 119 h 677"/>
                <a:gd name="T22" fmla="*/ 99 w 476"/>
                <a:gd name="T23" fmla="*/ 146 h 677"/>
                <a:gd name="T24" fmla="*/ 83 w 476"/>
                <a:gd name="T25" fmla="*/ 177 h 677"/>
                <a:gd name="T26" fmla="*/ 67 w 476"/>
                <a:gd name="T27" fmla="*/ 212 h 677"/>
                <a:gd name="T28" fmla="*/ 52 w 476"/>
                <a:gd name="T29" fmla="*/ 250 h 677"/>
                <a:gd name="T30" fmla="*/ 38 w 476"/>
                <a:gd name="T31" fmla="*/ 292 h 677"/>
                <a:gd name="T32" fmla="*/ 27 w 476"/>
                <a:gd name="T33" fmla="*/ 338 h 677"/>
                <a:gd name="T34" fmla="*/ 0 w 476"/>
                <a:gd name="T35" fmla="*/ 287 h 677"/>
                <a:gd name="T36" fmla="*/ 0 w 476"/>
                <a:gd name="T37" fmla="*/ 285 h 677"/>
                <a:gd name="T38" fmla="*/ 0 w 476"/>
                <a:gd name="T39" fmla="*/ 279 h 677"/>
                <a:gd name="T40" fmla="*/ 0 w 476"/>
                <a:gd name="T41" fmla="*/ 271 h 677"/>
                <a:gd name="T42" fmla="*/ 1 w 476"/>
                <a:gd name="T43" fmla="*/ 259 h 677"/>
                <a:gd name="T44" fmla="*/ 2 w 476"/>
                <a:gd name="T45" fmla="*/ 245 h 677"/>
                <a:gd name="T46" fmla="*/ 4 w 476"/>
                <a:gd name="T47" fmla="*/ 229 h 677"/>
                <a:gd name="T48" fmla="*/ 7 w 476"/>
                <a:gd name="T49" fmla="*/ 210 h 677"/>
                <a:gd name="T50" fmla="*/ 11 w 476"/>
                <a:gd name="T51" fmla="*/ 190 h 677"/>
                <a:gd name="T52" fmla="*/ 15 w 476"/>
                <a:gd name="T53" fmla="*/ 169 h 677"/>
                <a:gd name="T54" fmla="*/ 23 w 476"/>
                <a:gd name="T55" fmla="*/ 147 h 677"/>
                <a:gd name="T56" fmla="*/ 31 w 476"/>
                <a:gd name="T57" fmla="*/ 124 h 677"/>
                <a:gd name="T58" fmla="*/ 42 w 476"/>
                <a:gd name="T59" fmla="*/ 102 h 677"/>
                <a:gd name="T60" fmla="*/ 55 w 476"/>
                <a:gd name="T61" fmla="*/ 79 h 677"/>
                <a:gd name="T62" fmla="*/ 69 w 476"/>
                <a:gd name="T63" fmla="*/ 57 h 677"/>
                <a:gd name="T64" fmla="*/ 86 w 476"/>
                <a:gd name="T65" fmla="*/ 36 h 677"/>
                <a:gd name="T66" fmla="*/ 106 w 476"/>
                <a:gd name="T67" fmla="*/ 16 h 677"/>
                <a:gd name="T68" fmla="*/ 106 w 476"/>
                <a:gd name="T69" fmla="*/ 16 h 677"/>
                <a:gd name="T70" fmla="*/ 106 w 476"/>
                <a:gd name="T71" fmla="*/ 18 h 677"/>
                <a:gd name="T72" fmla="*/ 106 w 476"/>
                <a:gd name="T73" fmla="*/ 21 h 677"/>
                <a:gd name="T74" fmla="*/ 107 w 476"/>
                <a:gd name="T75" fmla="*/ 24 h 677"/>
                <a:gd name="T76" fmla="*/ 108 w 476"/>
                <a:gd name="T77" fmla="*/ 27 h 677"/>
                <a:gd name="T78" fmla="*/ 110 w 476"/>
                <a:gd name="T79" fmla="*/ 31 h 677"/>
                <a:gd name="T80" fmla="*/ 113 w 476"/>
                <a:gd name="T81" fmla="*/ 33 h 677"/>
                <a:gd name="T82" fmla="*/ 118 w 476"/>
                <a:gd name="T83" fmla="*/ 36 h 677"/>
                <a:gd name="T84" fmla="*/ 124 w 476"/>
                <a:gd name="T85" fmla="*/ 37 h 677"/>
                <a:gd name="T86" fmla="*/ 133 w 476"/>
                <a:gd name="T87" fmla="*/ 38 h 677"/>
                <a:gd name="T88" fmla="*/ 144 w 476"/>
                <a:gd name="T89" fmla="*/ 37 h 677"/>
                <a:gd name="T90" fmla="*/ 157 w 476"/>
                <a:gd name="T91" fmla="*/ 34 h 677"/>
                <a:gd name="T92" fmla="*/ 173 w 476"/>
                <a:gd name="T93" fmla="*/ 29 h 677"/>
                <a:gd name="T94" fmla="*/ 191 w 476"/>
                <a:gd name="T95" fmla="*/ 22 h 677"/>
                <a:gd name="T96" fmla="*/ 213 w 476"/>
                <a:gd name="T97" fmla="*/ 13 h 677"/>
                <a:gd name="T98" fmla="*/ 238 w 476"/>
                <a:gd name="T99" fmla="*/ 0 h 6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6"/>
                <a:gd name="T151" fmla="*/ 0 h 677"/>
                <a:gd name="T152" fmla="*/ 476 w 476"/>
                <a:gd name="T153" fmla="*/ 677 h 6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6" h="677">
                  <a:moveTo>
                    <a:pt x="476" y="0"/>
                  </a:moveTo>
                  <a:lnTo>
                    <a:pt x="473" y="3"/>
                  </a:lnTo>
                  <a:lnTo>
                    <a:pt x="462" y="9"/>
                  </a:lnTo>
                  <a:lnTo>
                    <a:pt x="446" y="19"/>
                  </a:lnTo>
                  <a:lnTo>
                    <a:pt x="425" y="34"/>
                  </a:lnTo>
                  <a:lnTo>
                    <a:pt x="399" y="55"/>
                  </a:lnTo>
                  <a:lnTo>
                    <a:pt x="370" y="80"/>
                  </a:lnTo>
                  <a:lnTo>
                    <a:pt x="339" y="110"/>
                  </a:lnTo>
                  <a:lnTo>
                    <a:pt x="304" y="147"/>
                  </a:lnTo>
                  <a:lnTo>
                    <a:pt x="270" y="189"/>
                  </a:lnTo>
                  <a:lnTo>
                    <a:pt x="234" y="238"/>
                  </a:lnTo>
                  <a:lnTo>
                    <a:pt x="198" y="293"/>
                  </a:lnTo>
                  <a:lnTo>
                    <a:pt x="165" y="355"/>
                  </a:lnTo>
                  <a:lnTo>
                    <a:pt x="133" y="424"/>
                  </a:lnTo>
                  <a:lnTo>
                    <a:pt x="103" y="500"/>
                  </a:lnTo>
                  <a:lnTo>
                    <a:pt x="76" y="584"/>
                  </a:lnTo>
                  <a:lnTo>
                    <a:pt x="54" y="677"/>
                  </a:lnTo>
                  <a:lnTo>
                    <a:pt x="0" y="574"/>
                  </a:lnTo>
                  <a:lnTo>
                    <a:pt x="0" y="571"/>
                  </a:lnTo>
                  <a:lnTo>
                    <a:pt x="0" y="559"/>
                  </a:lnTo>
                  <a:lnTo>
                    <a:pt x="0" y="542"/>
                  </a:lnTo>
                  <a:lnTo>
                    <a:pt x="1" y="519"/>
                  </a:lnTo>
                  <a:lnTo>
                    <a:pt x="4" y="490"/>
                  </a:lnTo>
                  <a:lnTo>
                    <a:pt x="7" y="458"/>
                  </a:lnTo>
                  <a:lnTo>
                    <a:pt x="13" y="421"/>
                  </a:lnTo>
                  <a:lnTo>
                    <a:pt x="21" y="381"/>
                  </a:lnTo>
                  <a:lnTo>
                    <a:pt x="31" y="339"/>
                  </a:lnTo>
                  <a:lnTo>
                    <a:pt x="45" y="295"/>
                  </a:lnTo>
                  <a:lnTo>
                    <a:pt x="62" y="249"/>
                  </a:lnTo>
                  <a:lnTo>
                    <a:pt x="83" y="204"/>
                  </a:lnTo>
                  <a:lnTo>
                    <a:pt x="109" y="159"/>
                  </a:lnTo>
                  <a:lnTo>
                    <a:pt x="138" y="114"/>
                  </a:lnTo>
                  <a:lnTo>
                    <a:pt x="172" y="72"/>
                  </a:lnTo>
                  <a:lnTo>
                    <a:pt x="212" y="32"/>
                  </a:lnTo>
                  <a:lnTo>
                    <a:pt x="212" y="33"/>
                  </a:lnTo>
                  <a:lnTo>
                    <a:pt x="212" y="36"/>
                  </a:lnTo>
                  <a:lnTo>
                    <a:pt x="212" y="42"/>
                  </a:lnTo>
                  <a:lnTo>
                    <a:pt x="213" y="48"/>
                  </a:lnTo>
                  <a:lnTo>
                    <a:pt x="216" y="55"/>
                  </a:lnTo>
                  <a:lnTo>
                    <a:pt x="220" y="62"/>
                  </a:lnTo>
                  <a:lnTo>
                    <a:pt x="226" y="67"/>
                  </a:lnTo>
                  <a:lnTo>
                    <a:pt x="236" y="72"/>
                  </a:lnTo>
                  <a:lnTo>
                    <a:pt x="249" y="75"/>
                  </a:lnTo>
                  <a:lnTo>
                    <a:pt x="266" y="76"/>
                  </a:lnTo>
                  <a:lnTo>
                    <a:pt x="287" y="74"/>
                  </a:lnTo>
                  <a:lnTo>
                    <a:pt x="314" y="68"/>
                  </a:lnTo>
                  <a:lnTo>
                    <a:pt x="345" y="59"/>
                  </a:lnTo>
                  <a:lnTo>
                    <a:pt x="382" y="44"/>
                  </a:lnTo>
                  <a:lnTo>
                    <a:pt x="425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9" name="Freeform 68"/>
            <p:cNvSpPr>
              <a:spLocks/>
            </p:cNvSpPr>
            <p:nvPr/>
          </p:nvSpPr>
          <p:spPr bwMode="auto">
            <a:xfrm>
              <a:off x="1319" y="2771"/>
              <a:ext cx="403" cy="406"/>
            </a:xfrm>
            <a:custGeom>
              <a:avLst/>
              <a:gdLst>
                <a:gd name="T0" fmla="*/ 30 w 806"/>
                <a:gd name="T1" fmla="*/ 23 h 814"/>
                <a:gd name="T2" fmla="*/ 57 w 806"/>
                <a:gd name="T3" fmla="*/ 24 h 814"/>
                <a:gd name="T4" fmla="*/ 102 w 806"/>
                <a:gd name="T5" fmla="*/ 25 h 814"/>
                <a:gd name="T6" fmla="*/ 159 w 806"/>
                <a:gd name="T7" fmla="*/ 26 h 814"/>
                <a:gd name="T8" fmla="*/ 221 w 806"/>
                <a:gd name="T9" fmla="*/ 27 h 814"/>
                <a:gd name="T10" fmla="*/ 281 w 806"/>
                <a:gd name="T11" fmla="*/ 29 h 814"/>
                <a:gd name="T12" fmla="*/ 330 w 806"/>
                <a:gd name="T13" fmla="*/ 31 h 814"/>
                <a:gd name="T14" fmla="*/ 363 w 806"/>
                <a:gd name="T15" fmla="*/ 32 h 814"/>
                <a:gd name="T16" fmla="*/ 373 w 806"/>
                <a:gd name="T17" fmla="*/ 82 h 814"/>
                <a:gd name="T18" fmla="*/ 381 w 806"/>
                <a:gd name="T19" fmla="*/ 309 h 814"/>
                <a:gd name="T20" fmla="*/ 383 w 806"/>
                <a:gd name="T21" fmla="*/ 385 h 814"/>
                <a:gd name="T22" fmla="*/ 388 w 806"/>
                <a:gd name="T23" fmla="*/ 401 h 814"/>
                <a:gd name="T24" fmla="*/ 395 w 806"/>
                <a:gd name="T25" fmla="*/ 406 h 814"/>
                <a:gd name="T26" fmla="*/ 401 w 806"/>
                <a:gd name="T27" fmla="*/ 396 h 814"/>
                <a:gd name="T28" fmla="*/ 403 w 806"/>
                <a:gd name="T29" fmla="*/ 308 h 814"/>
                <a:gd name="T30" fmla="*/ 397 w 806"/>
                <a:gd name="T31" fmla="*/ 62 h 814"/>
                <a:gd name="T32" fmla="*/ 394 w 806"/>
                <a:gd name="T33" fmla="*/ 9 h 814"/>
                <a:gd name="T34" fmla="*/ 386 w 806"/>
                <a:gd name="T35" fmla="*/ 9 h 814"/>
                <a:gd name="T36" fmla="*/ 371 w 806"/>
                <a:gd name="T37" fmla="*/ 8 h 814"/>
                <a:gd name="T38" fmla="*/ 351 w 806"/>
                <a:gd name="T39" fmla="*/ 8 h 814"/>
                <a:gd name="T40" fmla="*/ 325 w 806"/>
                <a:gd name="T41" fmla="*/ 7 h 814"/>
                <a:gd name="T42" fmla="*/ 295 w 806"/>
                <a:gd name="T43" fmla="*/ 7 h 814"/>
                <a:gd name="T44" fmla="*/ 262 w 806"/>
                <a:gd name="T45" fmla="*/ 6 h 814"/>
                <a:gd name="T46" fmla="*/ 228 w 806"/>
                <a:gd name="T47" fmla="*/ 6 h 814"/>
                <a:gd name="T48" fmla="*/ 193 w 806"/>
                <a:gd name="T49" fmla="*/ 5 h 814"/>
                <a:gd name="T50" fmla="*/ 159 w 806"/>
                <a:gd name="T51" fmla="*/ 5 h 814"/>
                <a:gd name="T52" fmla="*/ 125 w 806"/>
                <a:gd name="T53" fmla="*/ 3 h 814"/>
                <a:gd name="T54" fmla="*/ 94 w 806"/>
                <a:gd name="T55" fmla="*/ 3 h 814"/>
                <a:gd name="T56" fmla="*/ 67 w 806"/>
                <a:gd name="T57" fmla="*/ 2 h 814"/>
                <a:gd name="T58" fmla="*/ 44 w 806"/>
                <a:gd name="T59" fmla="*/ 2 h 814"/>
                <a:gd name="T60" fmla="*/ 26 w 806"/>
                <a:gd name="T61" fmla="*/ 1 h 814"/>
                <a:gd name="T62" fmla="*/ 15 w 806"/>
                <a:gd name="T63" fmla="*/ 0 h 814"/>
                <a:gd name="T64" fmla="*/ 7 w 806"/>
                <a:gd name="T65" fmla="*/ 0 h 814"/>
                <a:gd name="T66" fmla="*/ 0 w 806"/>
                <a:gd name="T67" fmla="*/ 5 h 814"/>
                <a:gd name="T68" fmla="*/ 3 w 806"/>
                <a:gd name="T69" fmla="*/ 14 h 814"/>
                <a:gd name="T70" fmla="*/ 15 w 806"/>
                <a:gd name="T71" fmla="*/ 21 h 8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6"/>
                <a:gd name="T109" fmla="*/ 0 h 814"/>
                <a:gd name="T110" fmla="*/ 806 w 806"/>
                <a:gd name="T111" fmla="*/ 814 h 8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6" h="814">
                  <a:moveTo>
                    <a:pt x="54" y="47"/>
                  </a:moveTo>
                  <a:lnTo>
                    <a:pt x="61" y="47"/>
                  </a:lnTo>
                  <a:lnTo>
                    <a:pt x="82" y="47"/>
                  </a:lnTo>
                  <a:lnTo>
                    <a:pt x="114" y="48"/>
                  </a:lnTo>
                  <a:lnTo>
                    <a:pt x="156" y="49"/>
                  </a:lnTo>
                  <a:lnTo>
                    <a:pt x="204" y="50"/>
                  </a:lnTo>
                  <a:lnTo>
                    <a:pt x="259" y="51"/>
                  </a:lnTo>
                  <a:lnTo>
                    <a:pt x="318" y="52"/>
                  </a:lnTo>
                  <a:lnTo>
                    <a:pt x="380" y="53"/>
                  </a:lnTo>
                  <a:lnTo>
                    <a:pt x="443" y="55"/>
                  </a:lnTo>
                  <a:lnTo>
                    <a:pt x="504" y="57"/>
                  </a:lnTo>
                  <a:lnTo>
                    <a:pt x="561" y="58"/>
                  </a:lnTo>
                  <a:lnTo>
                    <a:pt x="614" y="59"/>
                  </a:lnTo>
                  <a:lnTo>
                    <a:pt x="660" y="62"/>
                  </a:lnTo>
                  <a:lnTo>
                    <a:pt x="698" y="63"/>
                  </a:lnTo>
                  <a:lnTo>
                    <a:pt x="726" y="64"/>
                  </a:lnTo>
                  <a:lnTo>
                    <a:pt x="741" y="65"/>
                  </a:lnTo>
                  <a:lnTo>
                    <a:pt x="745" y="164"/>
                  </a:lnTo>
                  <a:lnTo>
                    <a:pt x="753" y="386"/>
                  </a:lnTo>
                  <a:lnTo>
                    <a:pt x="761" y="619"/>
                  </a:lnTo>
                  <a:lnTo>
                    <a:pt x="764" y="751"/>
                  </a:lnTo>
                  <a:lnTo>
                    <a:pt x="765" y="772"/>
                  </a:lnTo>
                  <a:lnTo>
                    <a:pt x="770" y="789"/>
                  </a:lnTo>
                  <a:lnTo>
                    <a:pt x="776" y="803"/>
                  </a:lnTo>
                  <a:lnTo>
                    <a:pt x="783" y="811"/>
                  </a:lnTo>
                  <a:lnTo>
                    <a:pt x="789" y="814"/>
                  </a:lnTo>
                  <a:lnTo>
                    <a:pt x="796" y="808"/>
                  </a:lnTo>
                  <a:lnTo>
                    <a:pt x="802" y="794"/>
                  </a:lnTo>
                  <a:lnTo>
                    <a:pt x="806" y="769"/>
                  </a:lnTo>
                  <a:lnTo>
                    <a:pt x="806" y="617"/>
                  </a:lnTo>
                  <a:lnTo>
                    <a:pt x="800" y="362"/>
                  </a:lnTo>
                  <a:lnTo>
                    <a:pt x="794" y="124"/>
                  </a:lnTo>
                  <a:lnTo>
                    <a:pt x="791" y="18"/>
                  </a:lnTo>
                  <a:lnTo>
                    <a:pt x="788" y="18"/>
                  </a:lnTo>
                  <a:lnTo>
                    <a:pt x="783" y="18"/>
                  </a:lnTo>
                  <a:lnTo>
                    <a:pt x="772" y="18"/>
                  </a:lnTo>
                  <a:lnTo>
                    <a:pt x="760" y="18"/>
                  </a:lnTo>
                  <a:lnTo>
                    <a:pt x="742" y="17"/>
                  </a:lnTo>
                  <a:lnTo>
                    <a:pt x="723" y="17"/>
                  </a:lnTo>
                  <a:lnTo>
                    <a:pt x="701" y="17"/>
                  </a:lnTo>
                  <a:lnTo>
                    <a:pt x="675" y="15"/>
                  </a:lnTo>
                  <a:lnTo>
                    <a:pt x="649" y="15"/>
                  </a:lnTo>
                  <a:lnTo>
                    <a:pt x="620" y="15"/>
                  </a:lnTo>
                  <a:lnTo>
                    <a:pt x="590" y="14"/>
                  </a:lnTo>
                  <a:lnTo>
                    <a:pt x="558" y="14"/>
                  </a:lnTo>
                  <a:lnTo>
                    <a:pt x="524" y="13"/>
                  </a:lnTo>
                  <a:lnTo>
                    <a:pt x="491" y="13"/>
                  </a:lnTo>
                  <a:lnTo>
                    <a:pt x="456" y="12"/>
                  </a:lnTo>
                  <a:lnTo>
                    <a:pt x="421" y="11"/>
                  </a:lnTo>
                  <a:lnTo>
                    <a:pt x="386" y="11"/>
                  </a:lnTo>
                  <a:lnTo>
                    <a:pt x="352" y="10"/>
                  </a:lnTo>
                  <a:lnTo>
                    <a:pt x="317" y="10"/>
                  </a:lnTo>
                  <a:lnTo>
                    <a:pt x="282" y="9"/>
                  </a:lnTo>
                  <a:lnTo>
                    <a:pt x="250" y="7"/>
                  </a:lnTo>
                  <a:lnTo>
                    <a:pt x="218" y="7"/>
                  </a:lnTo>
                  <a:lnTo>
                    <a:pt x="188" y="6"/>
                  </a:lnTo>
                  <a:lnTo>
                    <a:pt x="159" y="5"/>
                  </a:lnTo>
                  <a:lnTo>
                    <a:pt x="133" y="5"/>
                  </a:lnTo>
                  <a:lnTo>
                    <a:pt x="108" y="4"/>
                  </a:lnTo>
                  <a:lnTo>
                    <a:pt x="88" y="4"/>
                  </a:lnTo>
                  <a:lnTo>
                    <a:pt x="68" y="3"/>
                  </a:lnTo>
                  <a:lnTo>
                    <a:pt x="52" y="3"/>
                  </a:lnTo>
                  <a:lnTo>
                    <a:pt x="39" y="2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5" y="28"/>
                  </a:lnTo>
                  <a:lnTo>
                    <a:pt x="15" y="36"/>
                  </a:lnTo>
                  <a:lnTo>
                    <a:pt x="31" y="43"/>
                  </a:lnTo>
                  <a:lnTo>
                    <a:pt x="54" y="47"/>
                  </a:lnTo>
                  <a:close/>
                </a:path>
              </a:pathLst>
            </a:custGeom>
            <a:solidFill>
              <a:srgbClr val="934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0" name="Freeform 69"/>
            <p:cNvSpPr>
              <a:spLocks/>
            </p:cNvSpPr>
            <p:nvPr/>
          </p:nvSpPr>
          <p:spPr bwMode="auto">
            <a:xfrm>
              <a:off x="1966" y="2976"/>
              <a:ext cx="32" cy="166"/>
            </a:xfrm>
            <a:custGeom>
              <a:avLst/>
              <a:gdLst>
                <a:gd name="T0" fmla="*/ 26 w 65"/>
                <a:gd name="T1" fmla="*/ 0 h 332"/>
                <a:gd name="T2" fmla="*/ 18 w 65"/>
                <a:gd name="T3" fmla="*/ 6 h 332"/>
                <a:gd name="T4" fmla="*/ 13 w 65"/>
                <a:gd name="T5" fmla="*/ 13 h 332"/>
                <a:gd name="T6" fmla="*/ 7 w 65"/>
                <a:gd name="T7" fmla="*/ 21 h 332"/>
                <a:gd name="T8" fmla="*/ 4 w 65"/>
                <a:gd name="T9" fmla="*/ 30 h 332"/>
                <a:gd name="T10" fmla="*/ 2 w 65"/>
                <a:gd name="T11" fmla="*/ 40 h 332"/>
                <a:gd name="T12" fmla="*/ 0 w 65"/>
                <a:gd name="T13" fmla="*/ 48 h 332"/>
                <a:gd name="T14" fmla="*/ 0 w 65"/>
                <a:gd name="T15" fmla="*/ 58 h 332"/>
                <a:gd name="T16" fmla="*/ 1 w 65"/>
                <a:gd name="T17" fmla="*/ 68 h 332"/>
                <a:gd name="T18" fmla="*/ 2 w 65"/>
                <a:gd name="T19" fmla="*/ 73 h 332"/>
                <a:gd name="T20" fmla="*/ 3 w 65"/>
                <a:gd name="T21" fmla="*/ 77 h 332"/>
                <a:gd name="T22" fmla="*/ 4 w 65"/>
                <a:gd name="T23" fmla="*/ 82 h 332"/>
                <a:gd name="T24" fmla="*/ 7 w 65"/>
                <a:gd name="T25" fmla="*/ 86 h 332"/>
                <a:gd name="T26" fmla="*/ 11 w 65"/>
                <a:gd name="T27" fmla="*/ 93 h 332"/>
                <a:gd name="T28" fmla="*/ 14 w 65"/>
                <a:gd name="T29" fmla="*/ 100 h 332"/>
                <a:gd name="T30" fmla="*/ 16 w 65"/>
                <a:gd name="T31" fmla="*/ 108 h 332"/>
                <a:gd name="T32" fmla="*/ 17 w 65"/>
                <a:gd name="T33" fmla="*/ 116 h 332"/>
                <a:gd name="T34" fmla="*/ 19 w 65"/>
                <a:gd name="T35" fmla="*/ 128 h 332"/>
                <a:gd name="T36" fmla="*/ 23 w 65"/>
                <a:gd name="T37" fmla="*/ 141 h 332"/>
                <a:gd name="T38" fmla="*/ 27 w 65"/>
                <a:gd name="T39" fmla="*/ 154 h 332"/>
                <a:gd name="T40" fmla="*/ 30 w 65"/>
                <a:gd name="T41" fmla="*/ 166 h 332"/>
                <a:gd name="T42" fmla="*/ 30 w 65"/>
                <a:gd name="T43" fmla="*/ 166 h 332"/>
                <a:gd name="T44" fmla="*/ 31 w 65"/>
                <a:gd name="T45" fmla="*/ 166 h 332"/>
                <a:gd name="T46" fmla="*/ 32 w 65"/>
                <a:gd name="T47" fmla="*/ 165 h 332"/>
                <a:gd name="T48" fmla="*/ 32 w 65"/>
                <a:gd name="T49" fmla="*/ 165 h 332"/>
                <a:gd name="T50" fmla="*/ 32 w 65"/>
                <a:gd name="T51" fmla="*/ 156 h 332"/>
                <a:gd name="T52" fmla="*/ 30 w 65"/>
                <a:gd name="T53" fmla="*/ 147 h 332"/>
                <a:gd name="T54" fmla="*/ 29 w 65"/>
                <a:gd name="T55" fmla="*/ 138 h 332"/>
                <a:gd name="T56" fmla="*/ 28 w 65"/>
                <a:gd name="T57" fmla="*/ 130 h 332"/>
                <a:gd name="T58" fmla="*/ 26 w 65"/>
                <a:gd name="T59" fmla="*/ 124 h 332"/>
                <a:gd name="T60" fmla="*/ 25 w 65"/>
                <a:gd name="T61" fmla="*/ 119 h 332"/>
                <a:gd name="T62" fmla="*/ 25 w 65"/>
                <a:gd name="T63" fmla="*/ 114 h 332"/>
                <a:gd name="T64" fmla="*/ 25 w 65"/>
                <a:gd name="T65" fmla="*/ 109 h 332"/>
                <a:gd name="T66" fmla="*/ 25 w 65"/>
                <a:gd name="T67" fmla="*/ 104 h 332"/>
                <a:gd name="T68" fmla="*/ 25 w 65"/>
                <a:gd name="T69" fmla="*/ 100 h 332"/>
                <a:gd name="T70" fmla="*/ 24 w 65"/>
                <a:gd name="T71" fmla="*/ 95 h 332"/>
                <a:gd name="T72" fmla="*/ 23 w 65"/>
                <a:gd name="T73" fmla="*/ 91 h 332"/>
                <a:gd name="T74" fmla="*/ 20 w 65"/>
                <a:gd name="T75" fmla="*/ 82 h 332"/>
                <a:gd name="T76" fmla="*/ 17 w 65"/>
                <a:gd name="T77" fmla="*/ 74 h 332"/>
                <a:gd name="T78" fmla="*/ 13 w 65"/>
                <a:gd name="T79" fmla="*/ 66 h 332"/>
                <a:gd name="T80" fmla="*/ 11 w 65"/>
                <a:gd name="T81" fmla="*/ 57 h 332"/>
                <a:gd name="T82" fmla="*/ 10 w 65"/>
                <a:gd name="T83" fmla="*/ 50 h 332"/>
                <a:gd name="T84" fmla="*/ 10 w 65"/>
                <a:gd name="T85" fmla="*/ 42 h 332"/>
                <a:gd name="T86" fmla="*/ 10 w 65"/>
                <a:gd name="T87" fmla="*/ 35 h 332"/>
                <a:gd name="T88" fmla="*/ 11 w 65"/>
                <a:gd name="T89" fmla="*/ 26 h 332"/>
                <a:gd name="T90" fmla="*/ 14 w 65"/>
                <a:gd name="T91" fmla="*/ 19 h 332"/>
                <a:gd name="T92" fmla="*/ 17 w 65"/>
                <a:gd name="T93" fmla="*/ 11 h 332"/>
                <a:gd name="T94" fmla="*/ 21 w 65"/>
                <a:gd name="T95" fmla="*/ 5 h 332"/>
                <a:gd name="T96" fmla="*/ 26 w 65"/>
                <a:gd name="T97" fmla="*/ 0 h 332"/>
                <a:gd name="T98" fmla="*/ 26 w 65"/>
                <a:gd name="T99" fmla="*/ 0 h 332"/>
                <a:gd name="T100" fmla="*/ 26 w 65"/>
                <a:gd name="T101" fmla="*/ 0 h 332"/>
                <a:gd name="T102" fmla="*/ 26 w 65"/>
                <a:gd name="T103" fmla="*/ 0 h 332"/>
                <a:gd name="T104" fmla="*/ 26 w 65"/>
                <a:gd name="T105" fmla="*/ 0 h 332"/>
                <a:gd name="T106" fmla="*/ 26 w 65"/>
                <a:gd name="T107" fmla="*/ 0 h 3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332"/>
                <a:gd name="T164" fmla="*/ 65 w 65"/>
                <a:gd name="T165" fmla="*/ 332 h 3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332">
                  <a:moveTo>
                    <a:pt x="52" y="0"/>
                  </a:moveTo>
                  <a:lnTo>
                    <a:pt x="37" y="12"/>
                  </a:lnTo>
                  <a:lnTo>
                    <a:pt x="26" y="26"/>
                  </a:lnTo>
                  <a:lnTo>
                    <a:pt x="15" y="42"/>
                  </a:lnTo>
                  <a:lnTo>
                    <a:pt x="8" y="61"/>
                  </a:lnTo>
                  <a:lnTo>
                    <a:pt x="4" y="79"/>
                  </a:lnTo>
                  <a:lnTo>
                    <a:pt x="0" y="97"/>
                  </a:lnTo>
                  <a:lnTo>
                    <a:pt x="0" y="117"/>
                  </a:lnTo>
                  <a:lnTo>
                    <a:pt x="3" y="135"/>
                  </a:lnTo>
                  <a:lnTo>
                    <a:pt x="5" y="145"/>
                  </a:lnTo>
                  <a:lnTo>
                    <a:pt x="7" y="154"/>
                  </a:lnTo>
                  <a:lnTo>
                    <a:pt x="9" y="164"/>
                  </a:lnTo>
                  <a:lnTo>
                    <a:pt x="14" y="172"/>
                  </a:lnTo>
                  <a:lnTo>
                    <a:pt x="22" y="186"/>
                  </a:lnTo>
                  <a:lnTo>
                    <a:pt x="28" y="201"/>
                  </a:lnTo>
                  <a:lnTo>
                    <a:pt x="32" y="216"/>
                  </a:lnTo>
                  <a:lnTo>
                    <a:pt x="35" y="232"/>
                  </a:lnTo>
                  <a:lnTo>
                    <a:pt x="39" y="256"/>
                  </a:lnTo>
                  <a:lnTo>
                    <a:pt x="46" y="282"/>
                  </a:lnTo>
                  <a:lnTo>
                    <a:pt x="54" y="307"/>
                  </a:lnTo>
                  <a:lnTo>
                    <a:pt x="60" y="331"/>
                  </a:lnTo>
                  <a:lnTo>
                    <a:pt x="61" y="332"/>
                  </a:lnTo>
                  <a:lnTo>
                    <a:pt x="62" y="331"/>
                  </a:lnTo>
                  <a:lnTo>
                    <a:pt x="64" y="330"/>
                  </a:lnTo>
                  <a:lnTo>
                    <a:pt x="65" y="329"/>
                  </a:lnTo>
                  <a:lnTo>
                    <a:pt x="64" y="311"/>
                  </a:lnTo>
                  <a:lnTo>
                    <a:pt x="61" y="293"/>
                  </a:lnTo>
                  <a:lnTo>
                    <a:pt x="59" y="276"/>
                  </a:lnTo>
                  <a:lnTo>
                    <a:pt x="56" y="259"/>
                  </a:lnTo>
                  <a:lnTo>
                    <a:pt x="53" y="248"/>
                  </a:lnTo>
                  <a:lnTo>
                    <a:pt x="51" y="238"/>
                  </a:lnTo>
                  <a:lnTo>
                    <a:pt x="50" y="229"/>
                  </a:lnTo>
                  <a:lnTo>
                    <a:pt x="50" y="218"/>
                  </a:lnTo>
                  <a:lnTo>
                    <a:pt x="50" y="209"/>
                  </a:lnTo>
                  <a:lnTo>
                    <a:pt x="50" y="200"/>
                  </a:lnTo>
                  <a:lnTo>
                    <a:pt x="49" y="190"/>
                  </a:lnTo>
                  <a:lnTo>
                    <a:pt x="46" y="182"/>
                  </a:lnTo>
                  <a:lnTo>
                    <a:pt x="41" y="164"/>
                  </a:lnTo>
                  <a:lnTo>
                    <a:pt x="34" y="148"/>
                  </a:lnTo>
                  <a:lnTo>
                    <a:pt x="27" y="132"/>
                  </a:lnTo>
                  <a:lnTo>
                    <a:pt x="22" y="114"/>
                  </a:lnTo>
                  <a:lnTo>
                    <a:pt x="20" y="100"/>
                  </a:lnTo>
                  <a:lnTo>
                    <a:pt x="20" y="85"/>
                  </a:lnTo>
                  <a:lnTo>
                    <a:pt x="21" y="69"/>
                  </a:lnTo>
                  <a:lnTo>
                    <a:pt x="23" y="53"/>
                  </a:lnTo>
                  <a:lnTo>
                    <a:pt x="28" y="38"/>
                  </a:lnTo>
                  <a:lnTo>
                    <a:pt x="35" y="23"/>
                  </a:lnTo>
                  <a:lnTo>
                    <a:pt x="42" y="1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1" name="Freeform 70"/>
            <p:cNvSpPr>
              <a:spLocks/>
            </p:cNvSpPr>
            <p:nvPr/>
          </p:nvSpPr>
          <p:spPr bwMode="auto">
            <a:xfrm>
              <a:off x="1998" y="3076"/>
              <a:ext cx="133" cy="78"/>
            </a:xfrm>
            <a:custGeom>
              <a:avLst/>
              <a:gdLst>
                <a:gd name="T0" fmla="*/ 133 w 267"/>
                <a:gd name="T1" fmla="*/ 0 h 157"/>
                <a:gd name="T2" fmla="*/ 131 w 267"/>
                <a:gd name="T3" fmla="*/ 10 h 157"/>
                <a:gd name="T4" fmla="*/ 127 w 267"/>
                <a:gd name="T5" fmla="*/ 19 h 157"/>
                <a:gd name="T6" fmla="*/ 124 w 267"/>
                <a:gd name="T7" fmla="*/ 27 h 157"/>
                <a:gd name="T8" fmla="*/ 119 w 267"/>
                <a:gd name="T9" fmla="*/ 34 h 157"/>
                <a:gd name="T10" fmla="*/ 114 w 267"/>
                <a:gd name="T11" fmla="*/ 40 h 157"/>
                <a:gd name="T12" fmla="*/ 107 w 267"/>
                <a:gd name="T13" fmla="*/ 46 h 157"/>
                <a:gd name="T14" fmla="*/ 99 w 267"/>
                <a:gd name="T15" fmla="*/ 50 h 157"/>
                <a:gd name="T16" fmla="*/ 91 w 267"/>
                <a:gd name="T17" fmla="*/ 55 h 157"/>
                <a:gd name="T18" fmla="*/ 80 w 267"/>
                <a:gd name="T19" fmla="*/ 59 h 157"/>
                <a:gd name="T20" fmla="*/ 70 w 267"/>
                <a:gd name="T21" fmla="*/ 63 h 157"/>
                <a:gd name="T22" fmla="*/ 58 w 267"/>
                <a:gd name="T23" fmla="*/ 65 h 157"/>
                <a:gd name="T24" fmla="*/ 47 w 267"/>
                <a:gd name="T25" fmla="*/ 67 h 157"/>
                <a:gd name="T26" fmla="*/ 36 w 267"/>
                <a:gd name="T27" fmla="*/ 69 h 157"/>
                <a:gd name="T28" fmla="*/ 24 w 267"/>
                <a:gd name="T29" fmla="*/ 69 h 157"/>
                <a:gd name="T30" fmla="*/ 13 w 267"/>
                <a:gd name="T31" fmla="*/ 69 h 157"/>
                <a:gd name="T32" fmla="*/ 2 w 267"/>
                <a:gd name="T33" fmla="*/ 67 h 157"/>
                <a:gd name="T34" fmla="*/ 1 w 267"/>
                <a:gd name="T35" fmla="*/ 67 h 157"/>
                <a:gd name="T36" fmla="*/ 0 w 267"/>
                <a:gd name="T37" fmla="*/ 68 h 157"/>
                <a:gd name="T38" fmla="*/ 0 w 267"/>
                <a:gd name="T39" fmla="*/ 70 h 157"/>
                <a:gd name="T40" fmla="*/ 0 w 267"/>
                <a:gd name="T41" fmla="*/ 71 h 157"/>
                <a:gd name="T42" fmla="*/ 5 w 267"/>
                <a:gd name="T43" fmla="*/ 75 h 157"/>
                <a:gd name="T44" fmla="*/ 11 w 267"/>
                <a:gd name="T45" fmla="*/ 76 h 157"/>
                <a:gd name="T46" fmla="*/ 16 w 267"/>
                <a:gd name="T47" fmla="*/ 77 h 157"/>
                <a:gd name="T48" fmla="*/ 23 w 267"/>
                <a:gd name="T49" fmla="*/ 78 h 157"/>
                <a:gd name="T50" fmla="*/ 28 w 267"/>
                <a:gd name="T51" fmla="*/ 77 h 157"/>
                <a:gd name="T52" fmla="*/ 35 w 267"/>
                <a:gd name="T53" fmla="*/ 77 h 157"/>
                <a:gd name="T54" fmla="*/ 40 w 267"/>
                <a:gd name="T55" fmla="*/ 76 h 157"/>
                <a:gd name="T56" fmla="*/ 47 w 267"/>
                <a:gd name="T57" fmla="*/ 75 h 157"/>
                <a:gd name="T58" fmla="*/ 54 w 267"/>
                <a:gd name="T59" fmla="*/ 73 h 157"/>
                <a:gd name="T60" fmla="*/ 61 w 267"/>
                <a:gd name="T61" fmla="*/ 72 h 157"/>
                <a:gd name="T62" fmla="*/ 67 w 267"/>
                <a:gd name="T63" fmla="*/ 69 h 157"/>
                <a:gd name="T64" fmla="*/ 74 w 267"/>
                <a:gd name="T65" fmla="*/ 67 h 157"/>
                <a:gd name="T66" fmla="*/ 81 w 267"/>
                <a:gd name="T67" fmla="*/ 64 h 157"/>
                <a:gd name="T68" fmla="*/ 87 w 267"/>
                <a:gd name="T69" fmla="*/ 61 h 157"/>
                <a:gd name="T70" fmla="*/ 93 w 267"/>
                <a:gd name="T71" fmla="*/ 57 h 157"/>
                <a:gd name="T72" fmla="*/ 100 w 267"/>
                <a:gd name="T73" fmla="*/ 54 h 157"/>
                <a:gd name="T74" fmla="*/ 107 w 267"/>
                <a:gd name="T75" fmla="*/ 49 h 157"/>
                <a:gd name="T76" fmla="*/ 114 w 267"/>
                <a:gd name="T77" fmla="*/ 44 h 157"/>
                <a:gd name="T78" fmla="*/ 119 w 267"/>
                <a:gd name="T79" fmla="*/ 38 h 157"/>
                <a:gd name="T80" fmla="*/ 124 w 267"/>
                <a:gd name="T81" fmla="*/ 31 h 157"/>
                <a:gd name="T82" fmla="*/ 127 w 267"/>
                <a:gd name="T83" fmla="*/ 24 h 157"/>
                <a:gd name="T84" fmla="*/ 130 w 267"/>
                <a:gd name="T85" fmla="*/ 16 h 157"/>
                <a:gd name="T86" fmla="*/ 132 w 267"/>
                <a:gd name="T87" fmla="*/ 8 h 157"/>
                <a:gd name="T88" fmla="*/ 133 w 267"/>
                <a:gd name="T89" fmla="*/ 0 h 157"/>
                <a:gd name="T90" fmla="*/ 133 w 267"/>
                <a:gd name="T91" fmla="*/ 0 h 157"/>
                <a:gd name="T92" fmla="*/ 133 w 267"/>
                <a:gd name="T93" fmla="*/ 0 h 157"/>
                <a:gd name="T94" fmla="*/ 133 w 267"/>
                <a:gd name="T95" fmla="*/ 0 h 157"/>
                <a:gd name="T96" fmla="*/ 133 w 267"/>
                <a:gd name="T97" fmla="*/ 0 h 157"/>
                <a:gd name="T98" fmla="*/ 133 w 267"/>
                <a:gd name="T99" fmla="*/ 0 h 1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7"/>
                <a:gd name="T151" fmla="*/ 0 h 157"/>
                <a:gd name="T152" fmla="*/ 267 w 267"/>
                <a:gd name="T153" fmla="*/ 157 h 15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7" h="157">
                  <a:moveTo>
                    <a:pt x="267" y="0"/>
                  </a:moveTo>
                  <a:lnTo>
                    <a:pt x="262" y="21"/>
                  </a:lnTo>
                  <a:lnTo>
                    <a:pt x="255" y="38"/>
                  </a:lnTo>
                  <a:lnTo>
                    <a:pt x="249" y="54"/>
                  </a:lnTo>
                  <a:lnTo>
                    <a:pt x="238" y="69"/>
                  </a:lnTo>
                  <a:lnTo>
                    <a:pt x="228" y="81"/>
                  </a:lnTo>
                  <a:lnTo>
                    <a:pt x="214" y="92"/>
                  </a:lnTo>
                  <a:lnTo>
                    <a:pt x="199" y="101"/>
                  </a:lnTo>
                  <a:lnTo>
                    <a:pt x="182" y="111"/>
                  </a:lnTo>
                  <a:lnTo>
                    <a:pt x="161" y="119"/>
                  </a:lnTo>
                  <a:lnTo>
                    <a:pt x="140" y="126"/>
                  </a:lnTo>
                  <a:lnTo>
                    <a:pt x="117" y="131"/>
                  </a:lnTo>
                  <a:lnTo>
                    <a:pt x="95" y="135"/>
                  </a:lnTo>
                  <a:lnTo>
                    <a:pt x="72" y="138"/>
                  </a:lnTo>
                  <a:lnTo>
                    <a:pt x="49" y="139"/>
                  </a:lnTo>
                  <a:lnTo>
                    <a:pt x="27" y="138"/>
                  </a:lnTo>
                  <a:lnTo>
                    <a:pt x="5" y="135"/>
                  </a:lnTo>
                  <a:lnTo>
                    <a:pt x="3" y="135"/>
                  </a:lnTo>
                  <a:lnTo>
                    <a:pt x="1" y="137"/>
                  </a:lnTo>
                  <a:lnTo>
                    <a:pt x="0" y="140"/>
                  </a:lnTo>
                  <a:lnTo>
                    <a:pt x="1" y="143"/>
                  </a:lnTo>
                  <a:lnTo>
                    <a:pt x="11" y="150"/>
                  </a:lnTo>
                  <a:lnTo>
                    <a:pt x="22" y="153"/>
                  </a:lnTo>
                  <a:lnTo>
                    <a:pt x="33" y="155"/>
                  </a:lnTo>
                  <a:lnTo>
                    <a:pt x="46" y="157"/>
                  </a:lnTo>
                  <a:lnTo>
                    <a:pt x="57" y="155"/>
                  </a:lnTo>
                  <a:lnTo>
                    <a:pt x="70" y="154"/>
                  </a:lnTo>
                  <a:lnTo>
                    <a:pt x="81" y="153"/>
                  </a:lnTo>
                  <a:lnTo>
                    <a:pt x="94" y="151"/>
                  </a:lnTo>
                  <a:lnTo>
                    <a:pt x="108" y="147"/>
                  </a:lnTo>
                  <a:lnTo>
                    <a:pt x="122" y="144"/>
                  </a:lnTo>
                  <a:lnTo>
                    <a:pt x="134" y="139"/>
                  </a:lnTo>
                  <a:lnTo>
                    <a:pt x="148" y="135"/>
                  </a:lnTo>
                  <a:lnTo>
                    <a:pt x="162" y="129"/>
                  </a:lnTo>
                  <a:lnTo>
                    <a:pt x="175" y="122"/>
                  </a:lnTo>
                  <a:lnTo>
                    <a:pt x="187" y="115"/>
                  </a:lnTo>
                  <a:lnTo>
                    <a:pt x="200" y="108"/>
                  </a:lnTo>
                  <a:lnTo>
                    <a:pt x="215" y="99"/>
                  </a:lnTo>
                  <a:lnTo>
                    <a:pt x="228" y="88"/>
                  </a:lnTo>
                  <a:lnTo>
                    <a:pt x="239" y="76"/>
                  </a:lnTo>
                  <a:lnTo>
                    <a:pt x="249" y="62"/>
                  </a:lnTo>
                  <a:lnTo>
                    <a:pt x="255" y="48"/>
                  </a:lnTo>
                  <a:lnTo>
                    <a:pt x="261" y="33"/>
                  </a:lnTo>
                  <a:lnTo>
                    <a:pt x="265" y="17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2" name="Freeform 71"/>
            <p:cNvSpPr>
              <a:spLocks/>
            </p:cNvSpPr>
            <p:nvPr/>
          </p:nvSpPr>
          <p:spPr bwMode="auto">
            <a:xfrm>
              <a:off x="1974" y="2939"/>
              <a:ext cx="32" cy="134"/>
            </a:xfrm>
            <a:custGeom>
              <a:avLst/>
              <a:gdLst>
                <a:gd name="T0" fmla="*/ 0 w 64"/>
                <a:gd name="T1" fmla="*/ 0 h 267"/>
                <a:gd name="T2" fmla="*/ 5 w 64"/>
                <a:gd name="T3" fmla="*/ 4 h 267"/>
                <a:gd name="T4" fmla="*/ 9 w 64"/>
                <a:gd name="T5" fmla="*/ 8 h 267"/>
                <a:gd name="T6" fmla="*/ 13 w 64"/>
                <a:gd name="T7" fmla="*/ 12 h 267"/>
                <a:gd name="T8" fmla="*/ 16 w 64"/>
                <a:gd name="T9" fmla="*/ 16 h 267"/>
                <a:gd name="T10" fmla="*/ 20 w 64"/>
                <a:gd name="T11" fmla="*/ 20 h 267"/>
                <a:gd name="T12" fmla="*/ 22 w 64"/>
                <a:gd name="T13" fmla="*/ 25 h 267"/>
                <a:gd name="T14" fmla="*/ 24 w 64"/>
                <a:gd name="T15" fmla="*/ 30 h 267"/>
                <a:gd name="T16" fmla="*/ 26 w 64"/>
                <a:gd name="T17" fmla="*/ 35 h 267"/>
                <a:gd name="T18" fmla="*/ 26 w 64"/>
                <a:gd name="T19" fmla="*/ 46 h 267"/>
                <a:gd name="T20" fmla="*/ 25 w 64"/>
                <a:gd name="T21" fmla="*/ 57 h 267"/>
                <a:gd name="T22" fmla="*/ 21 w 64"/>
                <a:gd name="T23" fmla="*/ 68 h 267"/>
                <a:gd name="T24" fmla="*/ 18 w 64"/>
                <a:gd name="T25" fmla="*/ 78 h 267"/>
                <a:gd name="T26" fmla="*/ 16 w 64"/>
                <a:gd name="T27" fmla="*/ 92 h 267"/>
                <a:gd name="T28" fmla="*/ 17 w 64"/>
                <a:gd name="T29" fmla="*/ 106 h 267"/>
                <a:gd name="T30" fmla="*/ 19 w 64"/>
                <a:gd name="T31" fmla="*/ 121 h 267"/>
                <a:gd name="T32" fmla="*/ 23 w 64"/>
                <a:gd name="T33" fmla="*/ 134 h 267"/>
                <a:gd name="T34" fmla="*/ 23 w 64"/>
                <a:gd name="T35" fmla="*/ 134 h 267"/>
                <a:gd name="T36" fmla="*/ 23 w 64"/>
                <a:gd name="T37" fmla="*/ 134 h 267"/>
                <a:gd name="T38" fmla="*/ 23 w 64"/>
                <a:gd name="T39" fmla="*/ 134 h 267"/>
                <a:gd name="T40" fmla="*/ 23 w 64"/>
                <a:gd name="T41" fmla="*/ 133 h 267"/>
                <a:gd name="T42" fmla="*/ 20 w 64"/>
                <a:gd name="T43" fmla="*/ 123 h 267"/>
                <a:gd name="T44" fmla="*/ 18 w 64"/>
                <a:gd name="T45" fmla="*/ 114 h 267"/>
                <a:gd name="T46" fmla="*/ 18 w 64"/>
                <a:gd name="T47" fmla="*/ 104 h 267"/>
                <a:gd name="T48" fmla="*/ 17 w 64"/>
                <a:gd name="T49" fmla="*/ 93 h 267"/>
                <a:gd name="T50" fmla="*/ 19 w 64"/>
                <a:gd name="T51" fmla="*/ 81 h 267"/>
                <a:gd name="T52" fmla="*/ 22 w 64"/>
                <a:gd name="T53" fmla="*/ 69 h 267"/>
                <a:gd name="T54" fmla="*/ 26 w 64"/>
                <a:gd name="T55" fmla="*/ 58 h 267"/>
                <a:gd name="T56" fmla="*/ 30 w 64"/>
                <a:gd name="T57" fmla="*/ 47 h 267"/>
                <a:gd name="T58" fmla="*/ 32 w 64"/>
                <a:gd name="T59" fmla="*/ 38 h 267"/>
                <a:gd name="T60" fmla="*/ 31 w 64"/>
                <a:gd name="T61" fmla="*/ 31 h 267"/>
                <a:gd name="T62" fmla="*/ 29 w 64"/>
                <a:gd name="T63" fmla="*/ 24 h 267"/>
                <a:gd name="T64" fmla="*/ 25 w 64"/>
                <a:gd name="T65" fmla="*/ 18 h 267"/>
                <a:gd name="T66" fmla="*/ 20 w 64"/>
                <a:gd name="T67" fmla="*/ 13 h 267"/>
                <a:gd name="T68" fmla="*/ 14 w 64"/>
                <a:gd name="T69" fmla="*/ 8 h 267"/>
                <a:gd name="T70" fmla="*/ 7 w 64"/>
                <a:gd name="T71" fmla="*/ 4 h 267"/>
                <a:gd name="T72" fmla="*/ 1 w 64"/>
                <a:gd name="T73" fmla="*/ 0 h 267"/>
                <a:gd name="T74" fmla="*/ 1 w 64"/>
                <a:gd name="T75" fmla="*/ 0 h 267"/>
                <a:gd name="T76" fmla="*/ 1 w 64"/>
                <a:gd name="T77" fmla="*/ 0 h 267"/>
                <a:gd name="T78" fmla="*/ 0 w 64"/>
                <a:gd name="T79" fmla="*/ 0 h 267"/>
                <a:gd name="T80" fmla="*/ 0 w 64"/>
                <a:gd name="T81" fmla="*/ 0 h 267"/>
                <a:gd name="T82" fmla="*/ 0 w 64"/>
                <a:gd name="T83" fmla="*/ 0 h 2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267"/>
                <a:gd name="T128" fmla="*/ 64 w 64"/>
                <a:gd name="T129" fmla="*/ 267 h 2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267">
                  <a:moveTo>
                    <a:pt x="0" y="0"/>
                  </a:moveTo>
                  <a:lnTo>
                    <a:pt x="10" y="7"/>
                  </a:lnTo>
                  <a:lnTo>
                    <a:pt x="18" y="15"/>
                  </a:lnTo>
                  <a:lnTo>
                    <a:pt x="26" y="23"/>
                  </a:lnTo>
                  <a:lnTo>
                    <a:pt x="33" y="31"/>
                  </a:lnTo>
                  <a:lnTo>
                    <a:pt x="40" y="40"/>
                  </a:lnTo>
                  <a:lnTo>
                    <a:pt x="44" y="49"/>
                  </a:lnTo>
                  <a:lnTo>
                    <a:pt x="49" y="60"/>
                  </a:lnTo>
                  <a:lnTo>
                    <a:pt x="52" y="70"/>
                  </a:lnTo>
                  <a:lnTo>
                    <a:pt x="53" y="91"/>
                  </a:lnTo>
                  <a:lnTo>
                    <a:pt x="50" y="113"/>
                  </a:lnTo>
                  <a:lnTo>
                    <a:pt x="43" y="135"/>
                  </a:lnTo>
                  <a:lnTo>
                    <a:pt x="37" y="155"/>
                  </a:lnTo>
                  <a:lnTo>
                    <a:pt x="33" y="183"/>
                  </a:lnTo>
                  <a:lnTo>
                    <a:pt x="34" y="212"/>
                  </a:lnTo>
                  <a:lnTo>
                    <a:pt x="38" y="241"/>
                  </a:lnTo>
                  <a:lnTo>
                    <a:pt x="46" y="267"/>
                  </a:lnTo>
                  <a:lnTo>
                    <a:pt x="46" y="266"/>
                  </a:lnTo>
                  <a:lnTo>
                    <a:pt x="41" y="246"/>
                  </a:lnTo>
                  <a:lnTo>
                    <a:pt x="37" y="227"/>
                  </a:lnTo>
                  <a:lnTo>
                    <a:pt x="36" y="207"/>
                  </a:lnTo>
                  <a:lnTo>
                    <a:pt x="35" y="185"/>
                  </a:lnTo>
                  <a:lnTo>
                    <a:pt x="38" y="161"/>
                  </a:lnTo>
                  <a:lnTo>
                    <a:pt x="44" y="138"/>
                  </a:lnTo>
                  <a:lnTo>
                    <a:pt x="52" y="116"/>
                  </a:lnTo>
                  <a:lnTo>
                    <a:pt x="60" y="93"/>
                  </a:lnTo>
                  <a:lnTo>
                    <a:pt x="64" y="76"/>
                  </a:lnTo>
                  <a:lnTo>
                    <a:pt x="63" y="61"/>
                  </a:lnTo>
                  <a:lnTo>
                    <a:pt x="58" y="48"/>
                  </a:lnTo>
                  <a:lnTo>
                    <a:pt x="50" y="36"/>
                  </a:lnTo>
                  <a:lnTo>
                    <a:pt x="41" y="25"/>
                  </a:lnTo>
                  <a:lnTo>
                    <a:pt x="28" y="16"/>
                  </a:lnTo>
                  <a:lnTo>
                    <a:pt x="15" y="8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3" name="Freeform 72"/>
            <p:cNvSpPr>
              <a:spLocks/>
            </p:cNvSpPr>
            <p:nvPr/>
          </p:nvSpPr>
          <p:spPr bwMode="auto">
            <a:xfrm>
              <a:off x="1985" y="2975"/>
              <a:ext cx="20" cy="13"/>
            </a:xfrm>
            <a:custGeom>
              <a:avLst/>
              <a:gdLst>
                <a:gd name="T0" fmla="*/ 0 w 41"/>
                <a:gd name="T1" fmla="*/ 0 h 27"/>
                <a:gd name="T2" fmla="*/ 0 w 41"/>
                <a:gd name="T3" fmla="*/ 1 h 27"/>
                <a:gd name="T4" fmla="*/ 0 w 41"/>
                <a:gd name="T5" fmla="*/ 3 h 27"/>
                <a:gd name="T6" fmla="*/ 0 w 41"/>
                <a:gd name="T7" fmla="*/ 4 h 27"/>
                <a:gd name="T8" fmla="*/ 0 w 41"/>
                <a:gd name="T9" fmla="*/ 6 h 27"/>
                <a:gd name="T10" fmla="*/ 2 w 41"/>
                <a:gd name="T11" fmla="*/ 7 h 27"/>
                <a:gd name="T12" fmla="*/ 3 w 41"/>
                <a:gd name="T13" fmla="*/ 9 h 27"/>
                <a:gd name="T14" fmla="*/ 4 w 41"/>
                <a:gd name="T15" fmla="*/ 10 h 27"/>
                <a:gd name="T16" fmla="*/ 5 w 41"/>
                <a:gd name="T17" fmla="*/ 11 h 27"/>
                <a:gd name="T18" fmla="*/ 7 w 41"/>
                <a:gd name="T19" fmla="*/ 11 h 27"/>
                <a:gd name="T20" fmla="*/ 9 w 41"/>
                <a:gd name="T21" fmla="*/ 12 h 27"/>
                <a:gd name="T22" fmla="*/ 10 w 41"/>
                <a:gd name="T23" fmla="*/ 13 h 27"/>
                <a:gd name="T24" fmla="*/ 12 w 41"/>
                <a:gd name="T25" fmla="*/ 13 h 27"/>
                <a:gd name="T26" fmla="*/ 14 w 41"/>
                <a:gd name="T27" fmla="*/ 13 h 27"/>
                <a:gd name="T28" fmla="*/ 15 w 41"/>
                <a:gd name="T29" fmla="*/ 13 h 27"/>
                <a:gd name="T30" fmla="*/ 17 w 41"/>
                <a:gd name="T31" fmla="*/ 13 h 27"/>
                <a:gd name="T32" fmla="*/ 18 w 41"/>
                <a:gd name="T33" fmla="*/ 11 h 27"/>
                <a:gd name="T34" fmla="*/ 19 w 41"/>
                <a:gd name="T35" fmla="*/ 11 h 27"/>
                <a:gd name="T36" fmla="*/ 20 w 41"/>
                <a:gd name="T37" fmla="*/ 10 h 27"/>
                <a:gd name="T38" fmla="*/ 20 w 41"/>
                <a:gd name="T39" fmla="*/ 9 h 27"/>
                <a:gd name="T40" fmla="*/ 20 w 41"/>
                <a:gd name="T41" fmla="*/ 9 h 27"/>
                <a:gd name="T42" fmla="*/ 19 w 41"/>
                <a:gd name="T43" fmla="*/ 7 h 27"/>
                <a:gd name="T44" fmla="*/ 17 w 41"/>
                <a:gd name="T45" fmla="*/ 6 h 27"/>
                <a:gd name="T46" fmla="*/ 14 w 41"/>
                <a:gd name="T47" fmla="*/ 6 h 27"/>
                <a:gd name="T48" fmla="*/ 11 w 41"/>
                <a:gd name="T49" fmla="*/ 6 h 27"/>
                <a:gd name="T50" fmla="*/ 10 w 41"/>
                <a:gd name="T51" fmla="*/ 6 h 27"/>
                <a:gd name="T52" fmla="*/ 8 w 41"/>
                <a:gd name="T53" fmla="*/ 5 h 27"/>
                <a:gd name="T54" fmla="*/ 6 w 41"/>
                <a:gd name="T55" fmla="*/ 5 h 27"/>
                <a:gd name="T56" fmla="*/ 5 w 41"/>
                <a:gd name="T57" fmla="*/ 4 h 27"/>
                <a:gd name="T58" fmla="*/ 3 w 41"/>
                <a:gd name="T59" fmla="*/ 3 h 27"/>
                <a:gd name="T60" fmla="*/ 2 w 41"/>
                <a:gd name="T61" fmla="*/ 2 h 27"/>
                <a:gd name="T62" fmla="*/ 1 w 41"/>
                <a:gd name="T63" fmla="*/ 1 h 27"/>
                <a:gd name="T64" fmla="*/ 0 w 41"/>
                <a:gd name="T65" fmla="*/ 0 h 27"/>
                <a:gd name="T66" fmla="*/ 0 w 41"/>
                <a:gd name="T67" fmla="*/ 0 h 27"/>
                <a:gd name="T68" fmla="*/ 0 w 41"/>
                <a:gd name="T69" fmla="*/ 0 h 27"/>
                <a:gd name="T70" fmla="*/ 0 w 41"/>
                <a:gd name="T71" fmla="*/ 0 h 27"/>
                <a:gd name="T72" fmla="*/ 0 w 41"/>
                <a:gd name="T73" fmla="*/ 0 h 27"/>
                <a:gd name="T74" fmla="*/ 0 w 41"/>
                <a:gd name="T75" fmla="*/ 0 h 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"/>
                <a:gd name="T115" fmla="*/ 0 h 27"/>
                <a:gd name="T116" fmla="*/ 41 w 41"/>
                <a:gd name="T117" fmla="*/ 27 h 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" h="27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2"/>
                  </a:lnTo>
                  <a:lnTo>
                    <a:pt x="4" y="15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1" y="22"/>
                  </a:lnTo>
                  <a:lnTo>
                    <a:pt x="14" y="23"/>
                  </a:lnTo>
                  <a:lnTo>
                    <a:pt x="18" y="24"/>
                  </a:lnTo>
                  <a:lnTo>
                    <a:pt x="21" y="26"/>
                  </a:lnTo>
                  <a:lnTo>
                    <a:pt x="24" y="26"/>
                  </a:lnTo>
                  <a:lnTo>
                    <a:pt x="28" y="27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7" y="23"/>
                  </a:lnTo>
                  <a:lnTo>
                    <a:pt x="38" y="22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38" y="14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4" name="Freeform 73"/>
            <p:cNvSpPr>
              <a:spLocks/>
            </p:cNvSpPr>
            <p:nvPr/>
          </p:nvSpPr>
          <p:spPr bwMode="auto">
            <a:xfrm>
              <a:off x="2039" y="2992"/>
              <a:ext cx="53" cy="14"/>
            </a:xfrm>
            <a:custGeom>
              <a:avLst/>
              <a:gdLst>
                <a:gd name="T0" fmla="*/ 0 w 106"/>
                <a:gd name="T1" fmla="*/ 0 h 27"/>
                <a:gd name="T2" fmla="*/ 1 w 106"/>
                <a:gd name="T3" fmla="*/ 3 h 27"/>
                <a:gd name="T4" fmla="*/ 2 w 106"/>
                <a:gd name="T5" fmla="*/ 5 h 27"/>
                <a:gd name="T6" fmla="*/ 4 w 106"/>
                <a:gd name="T7" fmla="*/ 8 h 27"/>
                <a:gd name="T8" fmla="*/ 7 w 106"/>
                <a:gd name="T9" fmla="*/ 9 h 27"/>
                <a:gd name="T10" fmla="*/ 10 w 106"/>
                <a:gd name="T11" fmla="*/ 11 h 27"/>
                <a:gd name="T12" fmla="*/ 13 w 106"/>
                <a:gd name="T13" fmla="*/ 11 h 27"/>
                <a:gd name="T14" fmla="*/ 15 w 106"/>
                <a:gd name="T15" fmla="*/ 12 h 27"/>
                <a:gd name="T16" fmla="*/ 18 w 106"/>
                <a:gd name="T17" fmla="*/ 13 h 27"/>
                <a:gd name="T18" fmla="*/ 22 w 106"/>
                <a:gd name="T19" fmla="*/ 14 h 27"/>
                <a:gd name="T20" fmla="*/ 26 w 106"/>
                <a:gd name="T21" fmla="*/ 14 h 27"/>
                <a:gd name="T22" fmla="*/ 31 w 106"/>
                <a:gd name="T23" fmla="*/ 14 h 27"/>
                <a:gd name="T24" fmla="*/ 36 w 106"/>
                <a:gd name="T25" fmla="*/ 14 h 27"/>
                <a:gd name="T26" fmla="*/ 40 w 106"/>
                <a:gd name="T27" fmla="*/ 13 h 27"/>
                <a:gd name="T28" fmla="*/ 45 w 106"/>
                <a:gd name="T29" fmla="*/ 12 h 27"/>
                <a:gd name="T30" fmla="*/ 49 w 106"/>
                <a:gd name="T31" fmla="*/ 11 h 27"/>
                <a:gd name="T32" fmla="*/ 53 w 106"/>
                <a:gd name="T33" fmla="*/ 9 h 27"/>
                <a:gd name="T34" fmla="*/ 53 w 106"/>
                <a:gd name="T35" fmla="*/ 9 h 27"/>
                <a:gd name="T36" fmla="*/ 53 w 106"/>
                <a:gd name="T37" fmla="*/ 9 h 27"/>
                <a:gd name="T38" fmla="*/ 53 w 106"/>
                <a:gd name="T39" fmla="*/ 9 h 27"/>
                <a:gd name="T40" fmla="*/ 53 w 106"/>
                <a:gd name="T41" fmla="*/ 9 h 27"/>
                <a:gd name="T42" fmla="*/ 49 w 106"/>
                <a:gd name="T43" fmla="*/ 9 h 27"/>
                <a:gd name="T44" fmla="*/ 45 w 106"/>
                <a:gd name="T45" fmla="*/ 10 h 27"/>
                <a:gd name="T46" fmla="*/ 41 w 106"/>
                <a:gd name="T47" fmla="*/ 9 h 27"/>
                <a:gd name="T48" fmla="*/ 37 w 106"/>
                <a:gd name="T49" fmla="*/ 9 h 27"/>
                <a:gd name="T50" fmla="*/ 33 w 106"/>
                <a:gd name="T51" fmla="*/ 9 h 27"/>
                <a:gd name="T52" fmla="*/ 29 w 106"/>
                <a:gd name="T53" fmla="*/ 8 h 27"/>
                <a:gd name="T54" fmla="*/ 26 w 106"/>
                <a:gd name="T55" fmla="*/ 7 h 27"/>
                <a:gd name="T56" fmla="*/ 22 w 106"/>
                <a:gd name="T57" fmla="*/ 6 h 27"/>
                <a:gd name="T58" fmla="*/ 19 w 106"/>
                <a:gd name="T59" fmla="*/ 5 h 27"/>
                <a:gd name="T60" fmla="*/ 17 w 106"/>
                <a:gd name="T61" fmla="*/ 4 h 27"/>
                <a:gd name="T62" fmla="*/ 13 w 106"/>
                <a:gd name="T63" fmla="*/ 4 h 27"/>
                <a:gd name="T64" fmla="*/ 11 w 106"/>
                <a:gd name="T65" fmla="*/ 2 h 27"/>
                <a:gd name="T66" fmla="*/ 9 w 106"/>
                <a:gd name="T67" fmla="*/ 1 h 27"/>
                <a:gd name="T68" fmla="*/ 6 w 106"/>
                <a:gd name="T69" fmla="*/ 1 h 27"/>
                <a:gd name="T70" fmla="*/ 3 w 106"/>
                <a:gd name="T71" fmla="*/ 0 h 27"/>
                <a:gd name="T72" fmla="*/ 0 w 106"/>
                <a:gd name="T73" fmla="*/ 0 h 27"/>
                <a:gd name="T74" fmla="*/ 0 w 106"/>
                <a:gd name="T75" fmla="*/ 0 h 27"/>
                <a:gd name="T76" fmla="*/ 0 w 106"/>
                <a:gd name="T77" fmla="*/ 0 h 27"/>
                <a:gd name="T78" fmla="*/ 0 w 106"/>
                <a:gd name="T79" fmla="*/ 0 h 27"/>
                <a:gd name="T80" fmla="*/ 0 w 106"/>
                <a:gd name="T81" fmla="*/ 0 h 27"/>
                <a:gd name="T82" fmla="*/ 0 w 106"/>
                <a:gd name="T83" fmla="*/ 0 h 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6"/>
                <a:gd name="T127" fmla="*/ 0 h 27"/>
                <a:gd name="T128" fmla="*/ 106 w 106"/>
                <a:gd name="T129" fmla="*/ 27 h 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6" h="27">
                  <a:moveTo>
                    <a:pt x="0" y="0"/>
                  </a:moveTo>
                  <a:lnTo>
                    <a:pt x="2" y="6"/>
                  </a:lnTo>
                  <a:lnTo>
                    <a:pt x="4" y="10"/>
                  </a:lnTo>
                  <a:lnTo>
                    <a:pt x="8" y="15"/>
                  </a:lnTo>
                  <a:lnTo>
                    <a:pt x="13" y="17"/>
                  </a:lnTo>
                  <a:lnTo>
                    <a:pt x="19" y="21"/>
                  </a:lnTo>
                  <a:lnTo>
                    <a:pt x="25" y="22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3" y="27"/>
                  </a:lnTo>
                  <a:lnTo>
                    <a:pt x="52" y="27"/>
                  </a:lnTo>
                  <a:lnTo>
                    <a:pt x="62" y="27"/>
                  </a:lnTo>
                  <a:lnTo>
                    <a:pt x="71" y="27"/>
                  </a:lnTo>
                  <a:lnTo>
                    <a:pt x="80" y="26"/>
                  </a:lnTo>
                  <a:lnTo>
                    <a:pt x="89" y="24"/>
                  </a:lnTo>
                  <a:lnTo>
                    <a:pt x="97" y="22"/>
                  </a:lnTo>
                  <a:lnTo>
                    <a:pt x="105" y="18"/>
                  </a:lnTo>
                  <a:lnTo>
                    <a:pt x="106" y="17"/>
                  </a:lnTo>
                  <a:lnTo>
                    <a:pt x="105" y="17"/>
                  </a:lnTo>
                  <a:lnTo>
                    <a:pt x="97" y="18"/>
                  </a:lnTo>
                  <a:lnTo>
                    <a:pt x="89" y="19"/>
                  </a:lnTo>
                  <a:lnTo>
                    <a:pt x="82" y="18"/>
                  </a:lnTo>
                  <a:lnTo>
                    <a:pt x="74" y="18"/>
                  </a:lnTo>
                  <a:lnTo>
                    <a:pt x="66" y="17"/>
                  </a:lnTo>
                  <a:lnTo>
                    <a:pt x="59" y="15"/>
                  </a:lnTo>
                  <a:lnTo>
                    <a:pt x="51" y="14"/>
                  </a:lnTo>
                  <a:lnTo>
                    <a:pt x="43" y="11"/>
                  </a:lnTo>
                  <a:lnTo>
                    <a:pt x="37" y="10"/>
                  </a:lnTo>
                  <a:lnTo>
                    <a:pt x="33" y="8"/>
                  </a:lnTo>
                  <a:lnTo>
                    <a:pt x="27" y="7"/>
                  </a:lnTo>
                  <a:lnTo>
                    <a:pt x="22" y="4"/>
                  </a:lnTo>
                  <a:lnTo>
                    <a:pt x="17" y="2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5" name="Freeform 74"/>
            <p:cNvSpPr>
              <a:spLocks/>
            </p:cNvSpPr>
            <p:nvPr/>
          </p:nvSpPr>
          <p:spPr bwMode="auto">
            <a:xfrm>
              <a:off x="2032" y="2960"/>
              <a:ext cx="80" cy="32"/>
            </a:xfrm>
            <a:custGeom>
              <a:avLst/>
              <a:gdLst>
                <a:gd name="T0" fmla="*/ 0 w 160"/>
                <a:gd name="T1" fmla="*/ 5 h 65"/>
                <a:gd name="T2" fmla="*/ 0 w 160"/>
                <a:gd name="T3" fmla="*/ 5 h 65"/>
                <a:gd name="T4" fmla="*/ 0 w 160"/>
                <a:gd name="T5" fmla="*/ 5 h 65"/>
                <a:gd name="T6" fmla="*/ 0 w 160"/>
                <a:gd name="T7" fmla="*/ 5 h 65"/>
                <a:gd name="T8" fmla="*/ 0 w 160"/>
                <a:gd name="T9" fmla="*/ 5 h 65"/>
                <a:gd name="T10" fmla="*/ 1 w 160"/>
                <a:gd name="T11" fmla="*/ 6 h 65"/>
                <a:gd name="T12" fmla="*/ 1 w 160"/>
                <a:gd name="T13" fmla="*/ 6 h 65"/>
                <a:gd name="T14" fmla="*/ 1 w 160"/>
                <a:gd name="T15" fmla="*/ 6 h 65"/>
                <a:gd name="T16" fmla="*/ 1 w 160"/>
                <a:gd name="T17" fmla="*/ 6 h 65"/>
                <a:gd name="T18" fmla="*/ 5 w 160"/>
                <a:gd name="T19" fmla="*/ 7 h 65"/>
                <a:gd name="T20" fmla="*/ 10 w 160"/>
                <a:gd name="T21" fmla="*/ 9 h 65"/>
                <a:gd name="T22" fmla="*/ 14 w 160"/>
                <a:gd name="T23" fmla="*/ 10 h 65"/>
                <a:gd name="T24" fmla="*/ 20 w 160"/>
                <a:gd name="T25" fmla="*/ 10 h 65"/>
                <a:gd name="T26" fmla="*/ 24 w 160"/>
                <a:gd name="T27" fmla="*/ 11 h 65"/>
                <a:gd name="T28" fmla="*/ 28 w 160"/>
                <a:gd name="T29" fmla="*/ 12 h 65"/>
                <a:gd name="T30" fmla="*/ 34 w 160"/>
                <a:gd name="T31" fmla="*/ 13 h 65"/>
                <a:gd name="T32" fmla="*/ 38 w 160"/>
                <a:gd name="T33" fmla="*/ 13 h 65"/>
                <a:gd name="T34" fmla="*/ 43 w 160"/>
                <a:gd name="T35" fmla="*/ 14 h 65"/>
                <a:gd name="T36" fmla="*/ 49 w 160"/>
                <a:gd name="T37" fmla="*/ 16 h 65"/>
                <a:gd name="T38" fmla="*/ 54 w 160"/>
                <a:gd name="T39" fmla="*/ 18 h 65"/>
                <a:gd name="T40" fmla="*/ 59 w 160"/>
                <a:gd name="T41" fmla="*/ 20 h 65"/>
                <a:gd name="T42" fmla="*/ 65 w 160"/>
                <a:gd name="T43" fmla="*/ 23 h 65"/>
                <a:gd name="T44" fmla="*/ 69 w 160"/>
                <a:gd name="T45" fmla="*/ 26 h 65"/>
                <a:gd name="T46" fmla="*/ 74 w 160"/>
                <a:gd name="T47" fmla="*/ 29 h 65"/>
                <a:gd name="T48" fmla="*/ 79 w 160"/>
                <a:gd name="T49" fmla="*/ 32 h 65"/>
                <a:gd name="T50" fmla="*/ 80 w 160"/>
                <a:gd name="T51" fmla="*/ 32 h 65"/>
                <a:gd name="T52" fmla="*/ 80 w 160"/>
                <a:gd name="T53" fmla="*/ 32 h 65"/>
                <a:gd name="T54" fmla="*/ 80 w 160"/>
                <a:gd name="T55" fmla="*/ 31 h 65"/>
                <a:gd name="T56" fmla="*/ 80 w 160"/>
                <a:gd name="T57" fmla="*/ 30 h 65"/>
                <a:gd name="T58" fmla="*/ 78 w 160"/>
                <a:gd name="T59" fmla="*/ 28 h 65"/>
                <a:gd name="T60" fmla="*/ 75 w 160"/>
                <a:gd name="T61" fmla="*/ 25 h 65"/>
                <a:gd name="T62" fmla="*/ 73 w 160"/>
                <a:gd name="T63" fmla="*/ 22 h 65"/>
                <a:gd name="T64" fmla="*/ 70 w 160"/>
                <a:gd name="T65" fmla="*/ 20 h 65"/>
                <a:gd name="T66" fmla="*/ 68 w 160"/>
                <a:gd name="T67" fmla="*/ 17 h 65"/>
                <a:gd name="T68" fmla="*/ 66 w 160"/>
                <a:gd name="T69" fmla="*/ 14 h 65"/>
                <a:gd name="T70" fmla="*/ 62 w 160"/>
                <a:gd name="T71" fmla="*/ 11 h 65"/>
                <a:gd name="T72" fmla="*/ 60 w 160"/>
                <a:gd name="T73" fmla="*/ 9 h 65"/>
                <a:gd name="T74" fmla="*/ 57 w 160"/>
                <a:gd name="T75" fmla="*/ 7 h 65"/>
                <a:gd name="T76" fmla="*/ 54 w 160"/>
                <a:gd name="T77" fmla="*/ 6 h 65"/>
                <a:gd name="T78" fmla="*/ 50 w 160"/>
                <a:gd name="T79" fmla="*/ 5 h 65"/>
                <a:gd name="T80" fmla="*/ 47 w 160"/>
                <a:gd name="T81" fmla="*/ 3 h 65"/>
                <a:gd name="T82" fmla="*/ 43 w 160"/>
                <a:gd name="T83" fmla="*/ 3 h 65"/>
                <a:gd name="T84" fmla="*/ 40 w 160"/>
                <a:gd name="T85" fmla="*/ 2 h 65"/>
                <a:gd name="T86" fmla="*/ 37 w 160"/>
                <a:gd name="T87" fmla="*/ 2 h 65"/>
                <a:gd name="T88" fmla="*/ 34 w 160"/>
                <a:gd name="T89" fmla="*/ 1 h 65"/>
                <a:gd name="T90" fmla="*/ 31 w 160"/>
                <a:gd name="T91" fmla="*/ 1 h 65"/>
                <a:gd name="T92" fmla="*/ 27 w 160"/>
                <a:gd name="T93" fmla="*/ 1 h 65"/>
                <a:gd name="T94" fmla="*/ 21 w 160"/>
                <a:gd name="T95" fmla="*/ 0 h 65"/>
                <a:gd name="T96" fmla="*/ 15 w 160"/>
                <a:gd name="T97" fmla="*/ 0 h 65"/>
                <a:gd name="T98" fmla="*/ 10 w 160"/>
                <a:gd name="T99" fmla="*/ 1 h 65"/>
                <a:gd name="T100" fmla="*/ 5 w 160"/>
                <a:gd name="T101" fmla="*/ 1 h 65"/>
                <a:gd name="T102" fmla="*/ 1 w 160"/>
                <a:gd name="T103" fmla="*/ 2 h 65"/>
                <a:gd name="T104" fmla="*/ 0 w 160"/>
                <a:gd name="T105" fmla="*/ 5 h 65"/>
                <a:gd name="T106" fmla="*/ 0 w 160"/>
                <a:gd name="T107" fmla="*/ 5 h 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0"/>
                <a:gd name="T163" fmla="*/ 0 h 65"/>
                <a:gd name="T164" fmla="*/ 160 w 160"/>
                <a:gd name="T165" fmla="*/ 65 h 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0" h="65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0" y="15"/>
                  </a:lnTo>
                  <a:lnTo>
                    <a:pt x="19" y="18"/>
                  </a:lnTo>
                  <a:lnTo>
                    <a:pt x="29" y="20"/>
                  </a:lnTo>
                  <a:lnTo>
                    <a:pt x="39" y="21"/>
                  </a:lnTo>
                  <a:lnTo>
                    <a:pt x="48" y="23"/>
                  </a:lnTo>
                  <a:lnTo>
                    <a:pt x="57" y="25"/>
                  </a:lnTo>
                  <a:lnTo>
                    <a:pt x="67" y="26"/>
                  </a:lnTo>
                  <a:lnTo>
                    <a:pt x="76" y="27"/>
                  </a:lnTo>
                  <a:lnTo>
                    <a:pt x="87" y="29"/>
                  </a:lnTo>
                  <a:lnTo>
                    <a:pt x="99" y="32"/>
                  </a:lnTo>
                  <a:lnTo>
                    <a:pt x="109" y="36"/>
                  </a:lnTo>
                  <a:lnTo>
                    <a:pt x="118" y="41"/>
                  </a:lnTo>
                  <a:lnTo>
                    <a:pt x="129" y="47"/>
                  </a:lnTo>
                  <a:lnTo>
                    <a:pt x="138" y="52"/>
                  </a:lnTo>
                  <a:lnTo>
                    <a:pt x="147" y="59"/>
                  </a:lnTo>
                  <a:lnTo>
                    <a:pt x="158" y="65"/>
                  </a:lnTo>
                  <a:lnTo>
                    <a:pt x="159" y="65"/>
                  </a:lnTo>
                  <a:lnTo>
                    <a:pt x="160" y="64"/>
                  </a:lnTo>
                  <a:lnTo>
                    <a:pt x="160" y="63"/>
                  </a:lnTo>
                  <a:lnTo>
                    <a:pt x="160" y="61"/>
                  </a:lnTo>
                  <a:lnTo>
                    <a:pt x="155" y="56"/>
                  </a:lnTo>
                  <a:lnTo>
                    <a:pt x="150" y="51"/>
                  </a:lnTo>
                  <a:lnTo>
                    <a:pt x="145" y="45"/>
                  </a:lnTo>
                  <a:lnTo>
                    <a:pt x="140" y="40"/>
                  </a:lnTo>
                  <a:lnTo>
                    <a:pt x="136" y="34"/>
                  </a:lnTo>
                  <a:lnTo>
                    <a:pt x="131" y="28"/>
                  </a:lnTo>
                  <a:lnTo>
                    <a:pt x="125" y="23"/>
                  </a:lnTo>
                  <a:lnTo>
                    <a:pt x="120" y="19"/>
                  </a:lnTo>
                  <a:lnTo>
                    <a:pt x="114" y="15"/>
                  </a:lnTo>
                  <a:lnTo>
                    <a:pt x="108" y="12"/>
                  </a:lnTo>
                  <a:lnTo>
                    <a:pt x="101" y="10"/>
                  </a:lnTo>
                  <a:lnTo>
                    <a:pt x="94" y="7"/>
                  </a:lnTo>
                  <a:lnTo>
                    <a:pt x="87" y="6"/>
                  </a:lnTo>
                  <a:lnTo>
                    <a:pt x="80" y="5"/>
                  </a:lnTo>
                  <a:lnTo>
                    <a:pt x="74" y="4"/>
                  </a:lnTo>
                  <a:lnTo>
                    <a:pt x="67" y="3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19" y="2"/>
                  </a:lnTo>
                  <a:lnTo>
                    <a:pt x="9" y="3"/>
                  </a:lnTo>
                  <a:lnTo>
                    <a:pt x="2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6" name="Freeform 75"/>
            <p:cNvSpPr>
              <a:spLocks/>
            </p:cNvSpPr>
            <p:nvPr/>
          </p:nvSpPr>
          <p:spPr bwMode="auto">
            <a:xfrm>
              <a:off x="1936" y="2983"/>
              <a:ext cx="57" cy="64"/>
            </a:xfrm>
            <a:custGeom>
              <a:avLst/>
              <a:gdLst>
                <a:gd name="T0" fmla="*/ 57 w 113"/>
                <a:gd name="T1" fmla="*/ 37 h 128"/>
                <a:gd name="T2" fmla="*/ 56 w 113"/>
                <a:gd name="T3" fmla="*/ 30 h 128"/>
                <a:gd name="T4" fmla="*/ 55 w 113"/>
                <a:gd name="T5" fmla="*/ 24 h 128"/>
                <a:gd name="T6" fmla="*/ 52 w 113"/>
                <a:gd name="T7" fmla="*/ 19 h 128"/>
                <a:gd name="T8" fmla="*/ 49 w 113"/>
                <a:gd name="T9" fmla="*/ 14 h 128"/>
                <a:gd name="T10" fmla="*/ 46 w 113"/>
                <a:gd name="T11" fmla="*/ 9 h 128"/>
                <a:gd name="T12" fmla="*/ 41 w 113"/>
                <a:gd name="T13" fmla="*/ 6 h 128"/>
                <a:gd name="T14" fmla="*/ 36 w 113"/>
                <a:gd name="T15" fmla="*/ 3 h 128"/>
                <a:gd name="T16" fmla="*/ 30 w 113"/>
                <a:gd name="T17" fmla="*/ 1 h 128"/>
                <a:gd name="T18" fmla="*/ 25 w 113"/>
                <a:gd name="T19" fmla="*/ 0 h 128"/>
                <a:gd name="T20" fmla="*/ 21 w 113"/>
                <a:gd name="T21" fmla="*/ 1 h 128"/>
                <a:gd name="T22" fmla="*/ 17 w 113"/>
                <a:gd name="T23" fmla="*/ 2 h 128"/>
                <a:gd name="T24" fmla="*/ 12 w 113"/>
                <a:gd name="T25" fmla="*/ 5 h 128"/>
                <a:gd name="T26" fmla="*/ 9 w 113"/>
                <a:gd name="T27" fmla="*/ 7 h 128"/>
                <a:gd name="T28" fmla="*/ 6 w 113"/>
                <a:gd name="T29" fmla="*/ 11 h 128"/>
                <a:gd name="T30" fmla="*/ 4 w 113"/>
                <a:gd name="T31" fmla="*/ 15 h 128"/>
                <a:gd name="T32" fmla="*/ 2 w 113"/>
                <a:gd name="T33" fmla="*/ 19 h 128"/>
                <a:gd name="T34" fmla="*/ 0 w 113"/>
                <a:gd name="T35" fmla="*/ 28 h 128"/>
                <a:gd name="T36" fmla="*/ 2 w 113"/>
                <a:gd name="T37" fmla="*/ 38 h 128"/>
                <a:gd name="T38" fmla="*/ 7 w 113"/>
                <a:gd name="T39" fmla="*/ 47 h 128"/>
                <a:gd name="T40" fmla="*/ 14 w 113"/>
                <a:gd name="T41" fmla="*/ 55 h 128"/>
                <a:gd name="T42" fmla="*/ 22 w 113"/>
                <a:gd name="T43" fmla="*/ 61 h 128"/>
                <a:gd name="T44" fmla="*/ 32 w 113"/>
                <a:gd name="T45" fmla="*/ 64 h 128"/>
                <a:gd name="T46" fmla="*/ 41 w 113"/>
                <a:gd name="T47" fmla="*/ 63 h 128"/>
                <a:gd name="T48" fmla="*/ 49 w 113"/>
                <a:gd name="T49" fmla="*/ 58 h 128"/>
                <a:gd name="T50" fmla="*/ 49 w 113"/>
                <a:gd name="T51" fmla="*/ 58 h 128"/>
                <a:gd name="T52" fmla="*/ 49 w 113"/>
                <a:gd name="T53" fmla="*/ 57 h 128"/>
                <a:gd name="T54" fmla="*/ 49 w 113"/>
                <a:gd name="T55" fmla="*/ 57 h 128"/>
                <a:gd name="T56" fmla="*/ 49 w 113"/>
                <a:gd name="T57" fmla="*/ 58 h 128"/>
                <a:gd name="T58" fmla="*/ 41 w 113"/>
                <a:gd name="T59" fmla="*/ 60 h 128"/>
                <a:gd name="T60" fmla="*/ 34 w 113"/>
                <a:gd name="T61" fmla="*/ 59 h 128"/>
                <a:gd name="T62" fmla="*/ 26 w 113"/>
                <a:gd name="T63" fmla="*/ 56 h 128"/>
                <a:gd name="T64" fmla="*/ 20 w 113"/>
                <a:gd name="T65" fmla="*/ 51 h 128"/>
                <a:gd name="T66" fmla="*/ 14 w 113"/>
                <a:gd name="T67" fmla="*/ 45 h 128"/>
                <a:gd name="T68" fmla="*/ 10 w 113"/>
                <a:gd name="T69" fmla="*/ 38 h 128"/>
                <a:gd name="T70" fmla="*/ 7 w 113"/>
                <a:gd name="T71" fmla="*/ 31 h 128"/>
                <a:gd name="T72" fmla="*/ 6 w 113"/>
                <a:gd name="T73" fmla="*/ 24 h 128"/>
                <a:gd name="T74" fmla="*/ 7 w 113"/>
                <a:gd name="T75" fmla="*/ 17 h 128"/>
                <a:gd name="T76" fmla="*/ 10 w 113"/>
                <a:gd name="T77" fmla="*/ 11 h 128"/>
                <a:gd name="T78" fmla="*/ 14 w 113"/>
                <a:gd name="T79" fmla="*/ 7 h 128"/>
                <a:gd name="T80" fmla="*/ 19 w 113"/>
                <a:gd name="T81" fmla="*/ 5 h 128"/>
                <a:gd name="T82" fmla="*/ 25 w 113"/>
                <a:gd name="T83" fmla="*/ 4 h 128"/>
                <a:gd name="T84" fmla="*/ 32 w 113"/>
                <a:gd name="T85" fmla="*/ 4 h 128"/>
                <a:gd name="T86" fmla="*/ 38 w 113"/>
                <a:gd name="T87" fmla="*/ 6 h 128"/>
                <a:gd name="T88" fmla="*/ 44 w 113"/>
                <a:gd name="T89" fmla="*/ 9 h 128"/>
                <a:gd name="T90" fmla="*/ 49 w 113"/>
                <a:gd name="T91" fmla="*/ 15 h 128"/>
                <a:gd name="T92" fmla="*/ 53 w 113"/>
                <a:gd name="T93" fmla="*/ 22 h 128"/>
                <a:gd name="T94" fmla="*/ 55 w 113"/>
                <a:gd name="T95" fmla="*/ 29 h 128"/>
                <a:gd name="T96" fmla="*/ 56 w 113"/>
                <a:gd name="T97" fmla="*/ 37 h 128"/>
                <a:gd name="T98" fmla="*/ 56 w 113"/>
                <a:gd name="T99" fmla="*/ 37 h 128"/>
                <a:gd name="T100" fmla="*/ 57 w 113"/>
                <a:gd name="T101" fmla="*/ 37 h 128"/>
                <a:gd name="T102" fmla="*/ 57 w 113"/>
                <a:gd name="T103" fmla="*/ 37 h 128"/>
                <a:gd name="T104" fmla="*/ 57 w 113"/>
                <a:gd name="T105" fmla="*/ 37 h 128"/>
                <a:gd name="T106" fmla="*/ 57 w 113"/>
                <a:gd name="T107" fmla="*/ 37 h 1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3"/>
                <a:gd name="T163" fmla="*/ 0 h 128"/>
                <a:gd name="T164" fmla="*/ 113 w 113"/>
                <a:gd name="T165" fmla="*/ 128 h 1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3" h="128">
                  <a:moveTo>
                    <a:pt x="113" y="74"/>
                  </a:moveTo>
                  <a:lnTo>
                    <a:pt x="111" y="61"/>
                  </a:lnTo>
                  <a:lnTo>
                    <a:pt x="109" y="49"/>
                  </a:lnTo>
                  <a:lnTo>
                    <a:pt x="104" y="38"/>
                  </a:lnTo>
                  <a:lnTo>
                    <a:pt x="98" y="28"/>
                  </a:lnTo>
                  <a:lnTo>
                    <a:pt x="91" y="19"/>
                  </a:lnTo>
                  <a:lnTo>
                    <a:pt x="82" y="12"/>
                  </a:lnTo>
                  <a:lnTo>
                    <a:pt x="72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33" y="5"/>
                  </a:lnTo>
                  <a:lnTo>
                    <a:pt x="24" y="10"/>
                  </a:lnTo>
                  <a:lnTo>
                    <a:pt x="18" y="15"/>
                  </a:lnTo>
                  <a:lnTo>
                    <a:pt x="12" y="23"/>
                  </a:lnTo>
                  <a:lnTo>
                    <a:pt x="7" y="30"/>
                  </a:lnTo>
                  <a:lnTo>
                    <a:pt x="4" y="38"/>
                  </a:lnTo>
                  <a:lnTo>
                    <a:pt x="0" y="57"/>
                  </a:lnTo>
                  <a:lnTo>
                    <a:pt x="4" y="76"/>
                  </a:lnTo>
                  <a:lnTo>
                    <a:pt x="13" y="95"/>
                  </a:lnTo>
                  <a:lnTo>
                    <a:pt x="27" y="111"/>
                  </a:lnTo>
                  <a:lnTo>
                    <a:pt x="44" y="122"/>
                  </a:lnTo>
                  <a:lnTo>
                    <a:pt x="63" y="128"/>
                  </a:lnTo>
                  <a:lnTo>
                    <a:pt x="81" y="127"/>
                  </a:lnTo>
                  <a:lnTo>
                    <a:pt x="98" y="117"/>
                  </a:lnTo>
                  <a:lnTo>
                    <a:pt x="98" y="116"/>
                  </a:lnTo>
                  <a:lnTo>
                    <a:pt x="98" y="114"/>
                  </a:lnTo>
                  <a:lnTo>
                    <a:pt x="97" y="116"/>
                  </a:lnTo>
                  <a:lnTo>
                    <a:pt x="82" y="120"/>
                  </a:lnTo>
                  <a:lnTo>
                    <a:pt x="67" y="119"/>
                  </a:lnTo>
                  <a:lnTo>
                    <a:pt x="52" y="113"/>
                  </a:lnTo>
                  <a:lnTo>
                    <a:pt x="39" y="103"/>
                  </a:lnTo>
                  <a:lnTo>
                    <a:pt x="28" y="90"/>
                  </a:lnTo>
                  <a:lnTo>
                    <a:pt x="19" y="76"/>
                  </a:lnTo>
                  <a:lnTo>
                    <a:pt x="13" y="63"/>
                  </a:lnTo>
                  <a:lnTo>
                    <a:pt x="11" y="49"/>
                  </a:lnTo>
                  <a:lnTo>
                    <a:pt x="13" y="35"/>
                  </a:lnTo>
                  <a:lnTo>
                    <a:pt x="19" y="23"/>
                  </a:lnTo>
                  <a:lnTo>
                    <a:pt x="27" y="15"/>
                  </a:lnTo>
                  <a:lnTo>
                    <a:pt x="38" y="10"/>
                  </a:lnTo>
                  <a:lnTo>
                    <a:pt x="50" y="8"/>
                  </a:lnTo>
                  <a:lnTo>
                    <a:pt x="63" y="8"/>
                  </a:lnTo>
                  <a:lnTo>
                    <a:pt x="75" y="12"/>
                  </a:lnTo>
                  <a:lnTo>
                    <a:pt x="87" y="19"/>
                  </a:lnTo>
                  <a:lnTo>
                    <a:pt x="97" y="30"/>
                  </a:lnTo>
                  <a:lnTo>
                    <a:pt x="105" y="44"/>
                  </a:lnTo>
                  <a:lnTo>
                    <a:pt x="110" y="59"/>
                  </a:lnTo>
                  <a:lnTo>
                    <a:pt x="112" y="75"/>
                  </a:lnTo>
                  <a:lnTo>
                    <a:pt x="113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7" name="Freeform 76"/>
            <p:cNvSpPr>
              <a:spLocks/>
            </p:cNvSpPr>
            <p:nvPr/>
          </p:nvSpPr>
          <p:spPr bwMode="auto">
            <a:xfrm>
              <a:off x="1991" y="3014"/>
              <a:ext cx="25" cy="19"/>
            </a:xfrm>
            <a:custGeom>
              <a:avLst/>
              <a:gdLst>
                <a:gd name="T0" fmla="*/ 0 w 48"/>
                <a:gd name="T1" fmla="*/ 7 h 39"/>
                <a:gd name="T2" fmla="*/ 3 w 48"/>
                <a:gd name="T3" fmla="*/ 4 h 39"/>
                <a:gd name="T4" fmla="*/ 7 w 48"/>
                <a:gd name="T5" fmla="*/ 4 h 39"/>
                <a:gd name="T6" fmla="*/ 11 w 48"/>
                <a:gd name="T7" fmla="*/ 6 h 39"/>
                <a:gd name="T8" fmla="*/ 15 w 48"/>
                <a:gd name="T9" fmla="*/ 9 h 39"/>
                <a:gd name="T10" fmla="*/ 16 w 48"/>
                <a:gd name="T11" fmla="*/ 10 h 39"/>
                <a:gd name="T12" fmla="*/ 17 w 48"/>
                <a:gd name="T13" fmla="*/ 12 h 39"/>
                <a:gd name="T14" fmla="*/ 18 w 48"/>
                <a:gd name="T15" fmla="*/ 13 h 39"/>
                <a:gd name="T16" fmla="*/ 19 w 48"/>
                <a:gd name="T17" fmla="*/ 15 h 39"/>
                <a:gd name="T18" fmla="*/ 20 w 48"/>
                <a:gd name="T19" fmla="*/ 16 h 39"/>
                <a:gd name="T20" fmla="*/ 20 w 48"/>
                <a:gd name="T21" fmla="*/ 18 h 39"/>
                <a:gd name="T22" fmla="*/ 21 w 48"/>
                <a:gd name="T23" fmla="*/ 19 h 39"/>
                <a:gd name="T24" fmla="*/ 23 w 48"/>
                <a:gd name="T25" fmla="*/ 19 h 39"/>
                <a:gd name="T26" fmla="*/ 24 w 48"/>
                <a:gd name="T27" fmla="*/ 19 h 39"/>
                <a:gd name="T28" fmla="*/ 24 w 48"/>
                <a:gd name="T29" fmla="*/ 19 h 39"/>
                <a:gd name="T30" fmla="*/ 25 w 48"/>
                <a:gd name="T31" fmla="*/ 17 h 39"/>
                <a:gd name="T32" fmla="*/ 25 w 48"/>
                <a:gd name="T33" fmla="*/ 16 h 39"/>
                <a:gd name="T34" fmla="*/ 24 w 48"/>
                <a:gd name="T35" fmla="*/ 10 h 39"/>
                <a:gd name="T36" fmla="*/ 21 w 48"/>
                <a:gd name="T37" fmla="*/ 5 h 39"/>
                <a:gd name="T38" fmla="*/ 17 w 48"/>
                <a:gd name="T39" fmla="*/ 1 h 39"/>
                <a:gd name="T40" fmla="*/ 11 w 48"/>
                <a:gd name="T41" fmla="*/ 0 h 39"/>
                <a:gd name="T42" fmla="*/ 7 w 48"/>
                <a:gd name="T43" fmla="*/ 0 h 39"/>
                <a:gd name="T44" fmla="*/ 4 w 48"/>
                <a:gd name="T45" fmla="*/ 1 h 39"/>
                <a:gd name="T46" fmla="*/ 1 w 48"/>
                <a:gd name="T47" fmla="*/ 4 h 39"/>
                <a:gd name="T48" fmla="*/ 0 w 48"/>
                <a:gd name="T49" fmla="*/ 7 h 39"/>
                <a:gd name="T50" fmla="*/ 0 w 48"/>
                <a:gd name="T51" fmla="*/ 7 h 39"/>
                <a:gd name="T52" fmla="*/ 0 w 48"/>
                <a:gd name="T53" fmla="*/ 7 h 39"/>
                <a:gd name="T54" fmla="*/ 0 w 48"/>
                <a:gd name="T55" fmla="*/ 7 h 39"/>
                <a:gd name="T56" fmla="*/ 0 w 48"/>
                <a:gd name="T57" fmla="*/ 7 h 39"/>
                <a:gd name="T58" fmla="*/ 0 w 48"/>
                <a:gd name="T59" fmla="*/ 7 h 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8"/>
                <a:gd name="T91" fmla="*/ 0 h 39"/>
                <a:gd name="T92" fmla="*/ 48 w 48"/>
                <a:gd name="T93" fmla="*/ 39 h 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8" h="39">
                  <a:moveTo>
                    <a:pt x="0" y="15"/>
                  </a:moveTo>
                  <a:lnTo>
                    <a:pt x="5" y="8"/>
                  </a:lnTo>
                  <a:lnTo>
                    <a:pt x="14" y="8"/>
                  </a:lnTo>
                  <a:lnTo>
                    <a:pt x="22" y="12"/>
                  </a:lnTo>
                  <a:lnTo>
                    <a:pt x="29" y="18"/>
                  </a:lnTo>
                  <a:lnTo>
                    <a:pt x="31" y="21"/>
                  </a:lnTo>
                  <a:lnTo>
                    <a:pt x="33" y="24"/>
                  </a:lnTo>
                  <a:lnTo>
                    <a:pt x="35" y="27"/>
                  </a:lnTo>
                  <a:lnTo>
                    <a:pt x="37" y="31"/>
                  </a:lnTo>
                  <a:lnTo>
                    <a:pt x="38" y="33"/>
                  </a:lnTo>
                  <a:lnTo>
                    <a:pt x="39" y="36"/>
                  </a:lnTo>
                  <a:lnTo>
                    <a:pt x="41" y="38"/>
                  </a:lnTo>
                  <a:lnTo>
                    <a:pt x="44" y="39"/>
                  </a:lnTo>
                  <a:lnTo>
                    <a:pt x="46" y="39"/>
                  </a:lnTo>
                  <a:lnTo>
                    <a:pt x="47" y="38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6" y="21"/>
                  </a:lnTo>
                  <a:lnTo>
                    <a:pt x="41" y="11"/>
                  </a:lnTo>
                  <a:lnTo>
                    <a:pt x="33" y="3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8" name="Freeform 77"/>
            <p:cNvSpPr>
              <a:spLocks/>
            </p:cNvSpPr>
            <p:nvPr/>
          </p:nvSpPr>
          <p:spPr bwMode="auto">
            <a:xfrm>
              <a:off x="2012" y="3010"/>
              <a:ext cx="62" cy="61"/>
            </a:xfrm>
            <a:custGeom>
              <a:avLst/>
              <a:gdLst>
                <a:gd name="T0" fmla="*/ 5 w 124"/>
                <a:gd name="T1" fmla="*/ 19 h 121"/>
                <a:gd name="T2" fmla="*/ 12 w 124"/>
                <a:gd name="T3" fmla="*/ 8 h 121"/>
                <a:gd name="T4" fmla="*/ 23 w 124"/>
                <a:gd name="T5" fmla="*/ 3 h 121"/>
                <a:gd name="T6" fmla="*/ 36 w 124"/>
                <a:gd name="T7" fmla="*/ 4 h 121"/>
                <a:gd name="T8" fmla="*/ 49 w 124"/>
                <a:gd name="T9" fmla="*/ 10 h 121"/>
                <a:gd name="T10" fmla="*/ 56 w 124"/>
                <a:gd name="T11" fmla="*/ 25 h 121"/>
                <a:gd name="T12" fmla="*/ 56 w 124"/>
                <a:gd name="T13" fmla="*/ 39 h 121"/>
                <a:gd name="T14" fmla="*/ 52 w 124"/>
                <a:gd name="T15" fmla="*/ 48 h 121"/>
                <a:gd name="T16" fmla="*/ 43 w 124"/>
                <a:gd name="T17" fmla="*/ 53 h 121"/>
                <a:gd name="T18" fmla="*/ 32 w 124"/>
                <a:gd name="T19" fmla="*/ 55 h 121"/>
                <a:gd name="T20" fmla="*/ 22 w 124"/>
                <a:gd name="T21" fmla="*/ 53 h 121"/>
                <a:gd name="T22" fmla="*/ 14 w 124"/>
                <a:gd name="T23" fmla="*/ 49 h 121"/>
                <a:gd name="T24" fmla="*/ 8 w 124"/>
                <a:gd name="T25" fmla="*/ 42 h 121"/>
                <a:gd name="T26" fmla="*/ 3 w 124"/>
                <a:gd name="T27" fmla="*/ 34 h 121"/>
                <a:gd name="T28" fmla="*/ 2 w 124"/>
                <a:gd name="T29" fmla="*/ 30 h 121"/>
                <a:gd name="T30" fmla="*/ 0 w 124"/>
                <a:gd name="T31" fmla="*/ 30 h 121"/>
                <a:gd name="T32" fmla="*/ 3 w 124"/>
                <a:gd name="T33" fmla="*/ 37 h 121"/>
                <a:gd name="T34" fmla="*/ 9 w 124"/>
                <a:gd name="T35" fmla="*/ 48 h 121"/>
                <a:gd name="T36" fmla="*/ 19 w 124"/>
                <a:gd name="T37" fmla="*/ 57 h 121"/>
                <a:gd name="T38" fmla="*/ 31 w 124"/>
                <a:gd name="T39" fmla="*/ 61 h 121"/>
                <a:gd name="T40" fmla="*/ 45 w 124"/>
                <a:gd name="T41" fmla="*/ 58 h 121"/>
                <a:gd name="T42" fmla="*/ 54 w 124"/>
                <a:gd name="T43" fmla="*/ 52 h 121"/>
                <a:gd name="T44" fmla="*/ 60 w 124"/>
                <a:gd name="T45" fmla="*/ 44 h 121"/>
                <a:gd name="T46" fmla="*/ 62 w 124"/>
                <a:gd name="T47" fmla="*/ 34 h 121"/>
                <a:gd name="T48" fmla="*/ 60 w 124"/>
                <a:gd name="T49" fmla="*/ 22 h 121"/>
                <a:gd name="T50" fmla="*/ 54 w 124"/>
                <a:gd name="T51" fmla="*/ 12 h 121"/>
                <a:gd name="T52" fmla="*/ 45 w 124"/>
                <a:gd name="T53" fmla="*/ 4 h 121"/>
                <a:gd name="T54" fmla="*/ 33 w 124"/>
                <a:gd name="T55" fmla="*/ 1 h 121"/>
                <a:gd name="T56" fmla="*/ 21 w 124"/>
                <a:gd name="T57" fmla="*/ 1 h 121"/>
                <a:gd name="T58" fmla="*/ 13 w 124"/>
                <a:gd name="T59" fmla="*/ 5 h 121"/>
                <a:gd name="T60" fmla="*/ 7 w 124"/>
                <a:gd name="T61" fmla="*/ 12 h 121"/>
                <a:gd name="T62" fmla="*/ 3 w 124"/>
                <a:gd name="T63" fmla="*/ 21 h 121"/>
                <a:gd name="T64" fmla="*/ 3 w 124"/>
                <a:gd name="T65" fmla="*/ 27 h 121"/>
                <a:gd name="T66" fmla="*/ 4 w 124"/>
                <a:gd name="T67" fmla="*/ 27 h 121"/>
                <a:gd name="T68" fmla="*/ 4 w 124"/>
                <a:gd name="T69" fmla="*/ 27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121"/>
                <a:gd name="T107" fmla="*/ 124 w 124"/>
                <a:gd name="T108" fmla="*/ 121 h 1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121">
                  <a:moveTo>
                    <a:pt x="7" y="53"/>
                  </a:moveTo>
                  <a:lnTo>
                    <a:pt x="10" y="38"/>
                  </a:lnTo>
                  <a:lnTo>
                    <a:pt x="15" y="26"/>
                  </a:lnTo>
                  <a:lnTo>
                    <a:pt x="23" y="16"/>
                  </a:lnTo>
                  <a:lnTo>
                    <a:pt x="34" y="9"/>
                  </a:lnTo>
                  <a:lnTo>
                    <a:pt x="45" y="5"/>
                  </a:lnTo>
                  <a:lnTo>
                    <a:pt x="58" y="4"/>
                  </a:lnTo>
                  <a:lnTo>
                    <a:pt x="72" y="7"/>
                  </a:lnTo>
                  <a:lnTo>
                    <a:pt x="85" y="11"/>
                  </a:lnTo>
                  <a:lnTo>
                    <a:pt x="98" y="20"/>
                  </a:lnTo>
                  <a:lnTo>
                    <a:pt x="106" y="34"/>
                  </a:lnTo>
                  <a:lnTo>
                    <a:pt x="112" y="49"/>
                  </a:lnTo>
                  <a:lnTo>
                    <a:pt x="113" y="65"/>
                  </a:lnTo>
                  <a:lnTo>
                    <a:pt x="112" y="77"/>
                  </a:lnTo>
                  <a:lnTo>
                    <a:pt x="109" y="87"/>
                  </a:lnTo>
                  <a:lnTo>
                    <a:pt x="103" y="95"/>
                  </a:lnTo>
                  <a:lnTo>
                    <a:pt x="95" y="101"/>
                  </a:lnTo>
                  <a:lnTo>
                    <a:pt x="86" y="106"/>
                  </a:lnTo>
                  <a:lnTo>
                    <a:pt x="75" y="108"/>
                  </a:lnTo>
                  <a:lnTo>
                    <a:pt x="64" y="109"/>
                  </a:lnTo>
                  <a:lnTo>
                    <a:pt x="52" y="108"/>
                  </a:lnTo>
                  <a:lnTo>
                    <a:pt x="43" y="106"/>
                  </a:lnTo>
                  <a:lnTo>
                    <a:pt x="35" y="102"/>
                  </a:lnTo>
                  <a:lnTo>
                    <a:pt x="27" y="98"/>
                  </a:lnTo>
                  <a:lnTo>
                    <a:pt x="21" y="91"/>
                  </a:lnTo>
                  <a:lnTo>
                    <a:pt x="15" y="84"/>
                  </a:lnTo>
                  <a:lnTo>
                    <a:pt x="10" y="77"/>
                  </a:lnTo>
                  <a:lnTo>
                    <a:pt x="6" y="68"/>
                  </a:lnTo>
                  <a:lnTo>
                    <a:pt x="3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5" y="73"/>
                  </a:lnTo>
                  <a:lnTo>
                    <a:pt x="11" y="86"/>
                  </a:lnTo>
                  <a:lnTo>
                    <a:pt x="18" y="96"/>
                  </a:lnTo>
                  <a:lnTo>
                    <a:pt x="27" y="107"/>
                  </a:lnTo>
                  <a:lnTo>
                    <a:pt x="37" y="114"/>
                  </a:lnTo>
                  <a:lnTo>
                    <a:pt x="49" y="118"/>
                  </a:lnTo>
                  <a:lnTo>
                    <a:pt x="63" y="121"/>
                  </a:lnTo>
                  <a:lnTo>
                    <a:pt x="78" y="118"/>
                  </a:lnTo>
                  <a:lnTo>
                    <a:pt x="89" y="115"/>
                  </a:lnTo>
                  <a:lnTo>
                    <a:pt x="98" y="110"/>
                  </a:lnTo>
                  <a:lnTo>
                    <a:pt x="108" y="103"/>
                  </a:lnTo>
                  <a:lnTo>
                    <a:pt x="115" y="96"/>
                  </a:lnTo>
                  <a:lnTo>
                    <a:pt x="119" y="88"/>
                  </a:lnTo>
                  <a:lnTo>
                    <a:pt x="123" y="79"/>
                  </a:lnTo>
                  <a:lnTo>
                    <a:pt x="124" y="68"/>
                  </a:lnTo>
                  <a:lnTo>
                    <a:pt x="123" y="56"/>
                  </a:lnTo>
                  <a:lnTo>
                    <a:pt x="119" y="43"/>
                  </a:lnTo>
                  <a:lnTo>
                    <a:pt x="115" y="32"/>
                  </a:lnTo>
                  <a:lnTo>
                    <a:pt x="108" y="23"/>
                  </a:lnTo>
                  <a:lnTo>
                    <a:pt x="98" y="13"/>
                  </a:lnTo>
                  <a:lnTo>
                    <a:pt x="89" y="8"/>
                  </a:lnTo>
                  <a:lnTo>
                    <a:pt x="78" y="3"/>
                  </a:lnTo>
                  <a:lnTo>
                    <a:pt x="65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3" y="4"/>
                  </a:lnTo>
                  <a:lnTo>
                    <a:pt x="26" y="10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8" y="33"/>
                  </a:lnTo>
                  <a:lnTo>
                    <a:pt x="6" y="42"/>
                  </a:lnTo>
                  <a:lnTo>
                    <a:pt x="6" y="53"/>
                  </a:lnTo>
                  <a:lnTo>
                    <a:pt x="7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9" name="Freeform 78"/>
            <p:cNvSpPr>
              <a:spLocks/>
            </p:cNvSpPr>
            <p:nvPr/>
          </p:nvSpPr>
          <p:spPr bwMode="auto">
            <a:xfrm>
              <a:off x="2065" y="3033"/>
              <a:ext cx="65" cy="14"/>
            </a:xfrm>
            <a:custGeom>
              <a:avLst/>
              <a:gdLst>
                <a:gd name="T0" fmla="*/ 65 w 131"/>
                <a:gd name="T1" fmla="*/ 0 h 28"/>
                <a:gd name="T2" fmla="*/ 57 w 131"/>
                <a:gd name="T3" fmla="*/ 1 h 28"/>
                <a:gd name="T4" fmla="*/ 49 w 131"/>
                <a:gd name="T5" fmla="*/ 2 h 28"/>
                <a:gd name="T6" fmla="*/ 41 w 131"/>
                <a:gd name="T7" fmla="*/ 3 h 28"/>
                <a:gd name="T8" fmla="*/ 33 w 131"/>
                <a:gd name="T9" fmla="*/ 5 h 28"/>
                <a:gd name="T10" fmla="*/ 25 w 131"/>
                <a:gd name="T11" fmla="*/ 6 h 28"/>
                <a:gd name="T12" fmla="*/ 17 w 131"/>
                <a:gd name="T13" fmla="*/ 7 h 28"/>
                <a:gd name="T14" fmla="*/ 10 w 131"/>
                <a:gd name="T15" fmla="*/ 9 h 28"/>
                <a:gd name="T16" fmla="*/ 2 w 131"/>
                <a:gd name="T17" fmla="*/ 12 h 28"/>
                <a:gd name="T18" fmla="*/ 1 w 131"/>
                <a:gd name="T19" fmla="*/ 12 h 28"/>
                <a:gd name="T20" fmla="*/ 0 w 131"/>
                <a:gd name="T21" fmla="*/ 13 h 28"/>
                <a:gd name="T22" fmla="*/ 0 w 131"/>
                <a:gd name="T23" fmla="*/ 14 h 28"/>
                <a:gd name="T24" fmla="*/ 1 w 131"/>
                <a:gd name="T25" fmla="*/ 14 h 28"/>
                <a:gd name="T26" fmla="*/ 9 w 131"/>
                <a:gd name="T27" fmla="*/ 13 h 28"/>
                <a:gd name="T28" fmla="*/ 17 w 131"/>
                <a:gd name="T29" fmla="*/ 11 h 28"/>
                <a:gd name="T30" fmla="*/ 25 w 131"/>
                <a:gd name="T31" fmla="*/ 9 h 28"/>
                <a:gd name="T32" fmla="*/ 33 w 131"/>
                <a:gd name="T33" fmla="*/ 7 h 28"/>
                <a:gd name="T34" fmla="*/ 41 w 131"/>
                <a:gd name="T35" fmla="*/ 5 h 28"/>
                <a:gd name="T36" fmla="*/ 49 w 131"/>
                <a:gd name="T37" fmla="*/ 3 h 28"/>
                <a:gd name="T38" fmla="*/ 57 w 131"/>
                <a:gd name="T39" fmla="*/ 2 h 28"/>
                <a:gd name="T40" fmla="*/ 65 w 131"/>
                <a:gd name="T41" fmla="*/ 0 h 28"/>
                <a:gd name="T42" fmla="*/ 65 w 131"/>
                <a:gd name="T43" fmla="*/ 0 h 28"/>
                <a:gd name="T44" fmla="*/ 65 w 131"/>
                <a:gd name="T45" fmla="*/ 0 h 28"/>
                <a:gd name="T46" fmla="*/ 65 w 131"/>
                <a:gd name="T47" fmla="*/ 0 h 28"/>
                <a:gd name="T48" fmla="*/ 65 w 131"/>
                <a:gd name="T49" fmla="*/ 0 h 28"/>
                <a:gd name="T50" fmla="*/ 65 w 131"/>
                <a:gd name="T51" fmla="*/ 0 h 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1"/>
                <a:gd name="T79" fmla="*/ 0 h 28"/>
                <a:gd name="T80" fmla="*/ 131 w 131"/>
                <a:gd name="T81" fmla="*/ 28 h 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1" h="28">
                  <a:moveTo>
                    <a:pt x="131" y="0"/>
                  </a:moveTo>
                  <a:lnTo>
                    <a:pt x="115" y="2"/>
                  </a:lnTo>
                  <a:lnTo>
                    <a:pt x="98" y="4"/>
                  </a:lnTo>
                  <a:lnTo>
                    <a:pt x="82" y="6"/>
                  </a:lnTo>
                  <a:lnTo>
                    <a:pt x="67" y="9"/>
                  </a:lnTo>
                  <a:lnTo>
                    <a:pt x="51" y="12"/>
                  </a:lnTo>
                  <a:lnTo>
                    <a:pt x="35" y="15"/>
                  </a:lnTo>
                  <a:lnTo>
                    <a:pt x="20" y="18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19" y="25"/>
                  </a:lnTo>
                  <a:lnTo>
                    <a:pt x="35" y="21"/>
                  </a:lnTo>
                  <a:lnTo>
                    <a:pt x="50" y="18"/>
                  </a:lnTo>
                  <a:lnTo>
                    <a:pt x="66" y="13"/>
                  </a:lnTo>
                  <a:lnTo>
                    <a:pt x="82" y="10"/>
                  </a:lnTo>
                  <a:lnTo>
                    <a:pt x="98" y="6"/>
                  </a:lnTo>
                  <a:lnTo>
                    <a:pt x="115" y="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0" name="Freeform 79"/>
            <p:cNvSpPr>
              <a:spLocks/>
            </p:cNvSpPr>
            <p:nvPr/>
          </p:nvSpPr>
          <p:spPr bwMode="auto">
            <a:xfrm>
              <a:off x="2118" y="2891"/>
              <a:ext cx="53" cy="159"/>
            </a:xfrm>
            <a:custGeom>
              <a:avLst/>
              <a:gdLst>
                <a:gd name="T0" fmla="*/ 6 w 106"/>
                <a:gd name="T1" fmla="*/ 2 h 319"/>
                <a:gd name="T2" fmla="*/ 18 w 106"/>
                <a:gd name="T3" fmla="*/ 6 h 319"/>
                <a:gd name="T4" fmla="*/ 28 w 106"/>
                <a:gd name="T5" fmla="*/ 11 h 319"/>
                <a:gd name="T6" fmla="*/ 37 w 106"/>
                <a:gd name="T7" fmla="*/ 18 h 319"/>
                <a:gd name="T8" fmla="*/ 47 w 106"/>
                <a:gd name="T9" fmla="*/ 31 h 319"/>
                <a:gd name="T10" fmla="*/ 47 w 106"/>
                <a:gd name="T11" fmla="*/ 50 h 319"/>
                <a:gd name="T12" fmla="*/ 37 w 106"/>
                <a:gd name="T13" fmla="*/ 60 h 319"/>
                <a:gd name="T14" fmla="*/ 33 w 106"/>
                <a:gd name="T15" fmla="*/ 63 h 319"/>
                <a:gd name="T16" fmla="*/ 28 w 106"/>
                <a:gd name="T17" fmla="*/ 67 h 319"/>
                <a:gd name="T18" fmla="*/ 24 w 106"/>
                <a:gd name="T19" fmla="*/ 70 h 319"/>
                <a:gd name="T20" fmla="*/ 16 w 106"/>
                <a:gd name="T21" fmla="*/ 79 h 319"/>
                <a:gd name="T22" fmla="*/ 11 w 106"/>
                <a:gd name="T23" fmla="*/ 93 h 319"/>
                <a:gd name="T24" fmla="*/ 12 w 106"/>
                <a:gd name="T25" fmla="*/ 107 h 319"/>
                <a:gd name="T26" fmla="*/ 14 w 106"/>
                <a:gd name="T27" fmla="*/ 119 h 319"/>
                <a:gd name="T28" fmla="*/ 14 w 106"/>
                <a:gd name="T29" fmla="*/ 133 h 319"/>
                <a:gd name="T30" fmla="*/ 9 w 106"/>
                <a:gd name="T31" fmla="*/ 151 h 319"/>
                <a:gd name="T32" fmla="*/ 7 w 106"/>
                <a:gd name="T33" fmla="*/ 159 h 319"/>
                <a:gd name="T34" fmla="*/ 7 w 106"/>
                <a:gd name="T35" fmla="*/ 159 h 319"/>
                <a:gd name="T36" fmla="*/ 10 w 106"/>
                <a:gd name="T37" fmla="*/ 151 h 319"/>
                <a:gd name="T38" fmla="*/ 14 w 106"/>
                <a:gd name="T39" fmla="*/ 137 h 319"/>
                <a:gd name="T40" fmla="*/ 17 w 106"/>
                <a:gd name="T41" fmla="*/ 124 h 319"/>
                <a:gd name="T42" fmla="*/ 16 w 106"/>
                <a:gd name="T43" fmla="*/ 110 h 319"/>
                <a:gd name="T44" fmla="*/ 17 w 106"/>
                <a:gd name="T45" fmla="*/ 95 h 319"/>
                <a:gd name="T46" fmla="*/ 25 w 106"/>
                <a:gd name="T47" fmla="*/ 82 h 319"/>
                <a:gd name="T48" fmla="*/ 36 w 106"/>
                <a:gd name="T49" fmla="*/ 72 h 319"/>
                <a:gd name="T50" fmla="*/ 47 w 106"/>
                <a:gd name="T51" fmla="*/ 61 h 319"/>
                <a:gd name="T52" fmla="*/ 53 w 106"/>
                <a:gd name="T53" fmla="*/ 44 h 319"/>
                <a:gd name="T54" fmla="*/ 48 w 106"/>
                <a:gd name="T55" fmla="*/ 25 h 319"/>
                <a:gd name="T56" fmla="*/ 31 w 106"/>
                <a:gd name="T57" fmla="*/ 11 h 319"/>
                <a:gd name="T58" fmla="*/ 11 w 106"/>
                <a:gd name="T59" fmla="*/ 2 h 319"/>
                <a:gd name="T60" fmla="*/ 0 w 106"/>
                <a:gd name="T61" fmla="*/ 0 h 319"/>
                <a:gd name="T62" fmla="*/ 0 w 106"/>
                <a:gd name="T63" fmla="*/ 0 h 319"/>
                <a:gd name="T64" fmla="*/ 0 w 106"/>
                <a:gd name="T65" fmla="*/ 0 h 3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319"/>
                <a:gd name="T101" fmla="*/ 106 w 106"/>
                <a:gd name="T102" fmla="*/ 319 h 3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319">
                  <a:moveTo>
                    <a:pt x="0" y="1"/>
                  </a:moveTo>
                  <a:lnTo>
                    <a:pt x="12" y="4"/>
                  </a:lnTo>
                  <a:lnTo>
                    <a:pt x="24" y="8"/>
                  </a:lnTo>
                  <a:lnTo>
                    <a:pt x="35" y="12"/>
                  </a:lnTo>
                  <a:lnTo>
                    <a:pt x="45" y="16"/>
                  </a:lnTo>
                  <a:lnTo>
                    <a:pt x="56" y="23"/>
                  </a:lnTo>
                  <a:lnTo>
                    <a:pt x="65" y="29"/>
                  </a:lnTo>
                  <a:lnTo>
                    <a:pt x="74" y="37"/>
                  </a:lnTo>
                  <a:lnTo>
                    <a:pt x="82" y="46"/>
                  </a:lnTo>
                  <a:lnTo>
                    <a:pt x="93" y="63"/>
                  </a:lnTo>
                  <a:lnTo>
                    <a:pt x="96" y="83"/>
                  </a:lnTo>
                  <a:lnTo>
                    <a:pt x="93" y="101"/>
                  </a:lnTo>
                  <a:lnTo>
                    <a:pt x="79" y="118"/>
                  </a:lnTo>
                  <a:lnTo>
                    <a:pt x="74" y="121"/>
                  </a:lnTo>
                  <a:lnTo>
                    <a:pt x="70" y="124"/>
                  </a:lnTo>
                  <a:lnTo>
                    <a:pt x="65" y="127"/>
                  </a:lnTo>
                  <a:lnTo>
                    <a:pt x="60" y="130"/>
                  </a:lnTo>
                  <a:lnTo>
                    <a:pt x="56" y="134"/>
                  </a:lnTo>
                  <a:lnTo>
                    <a:pt x="51" y="137"/>
                  </a:lnTo>
                  <a:lnTo>
                    <a:pt x="47" y="141"/>
                  </a:lnTo>
                  <a:lnTo>
                    <a:pt x="42" y="145"/>
                  </a:lnTo>
                  <a:lnTo>
                    <a:pt x="32" y="158"/>
                  </a:lnTo>
                  <a:lnTo>
                    <a:pt x="26" y="172"/>
                  </a:lnTo>
                  <a:lnTo>
                    <a:pt x="22" y="187"/>
                  </a:lnTo>
                  <a:lnTo>
                    <a:pt x="22" y="203"/>
                  </a:lnTo>
                  <a:lnTo>
                    <a:pt x="24" y="214"/>
                  </a:lnTo>
                  <a:lnTo>
                    <a:pt x="26" y="227"/>
                  </a:lnTo>
                  <a:lnTo>
                    <a:pt x="28" y="238"/>
                  </a:lnTo>
                  <a:lnTo>
                    <a:pt x="29" y="251"/>
                  </a:lnTo>
                  <a:lnTo>
                    <a:pt x="28" y="267"/>
                  </a:lnTo>
                  <a:lnTo>
                    <a:pt x="24" y="285"/>
                  </a:lnTo>
                  <a:lnTo>
                    <a:pt x="18" y="302"/>
                  </a:lnTo>
                  <a:lnTo>
                    <a:pt x="13" y="318"/>
                  </a:lnTo>
                  <a:lnTo>
                    <a:pt x="13" y="319"/>
                  </a:lnTo>
                  <a:lnTo>
                    <a:pt x="14" y="319"/>
                  </a:lnTo>
                  <a:lnTo>
                    <a:pt x="14" y="318"/>
                  </a:lnTo>
                  <a:lnTo>
                    <a:pt x="19" y="303"/>
                  </a:lnTo>
                  <a:lnTo>
                    <a:pt x="24" y="289"/>
                  </a:lnTo>
                  <a:lnTo>
                    <a:pt x="28" y="275"/>
                  </a:lnTo>
                  <a:lnTo>
                    <a:pt x="32" y="260"/>
                  </a:lnTo>
                  <a:lnTo>
                    <a:pt x="33" y="248"/>
                  </a:lnTo>
                  <a:lnTo>
                    <a:pt x="33" y="234"/>
                  </a:lnTo>
                  <a:lnTo>
                    <a:pt x="32" y="220"/>
                  </a:lnTo>
                  <a:lnTo>
                    <a:pt x="32" y="207"/>
                  </a:lnTo>
                  <a:lnTo>
                    <a:pt x="34" y="191"/>
                  </a:lnTo>
                  <a:lnTo>
                    <a:pt x="40" y="177"/>
                  </a:lnTo>
                  <a:lnTo>
                    <a:pt x="49" y="165"/>
                  </a:lnTo>
                  <a:lnTo>
                    <a:pt x="60" y="154"/>
                  </a:lnTo>
                  <a:lnTo>
                    <a:pt x="72" y="144"/>
                  </a:lnTo>
                  <a:lnTo>
                    <a:pt x="83" y="134"/>
                  </a:lnTo>
                  <a:lnTo>
                    <a:pt x="94" y="122"/>
                  </a:lnTo>
                  <a:lnTo>
                    <a:pt x="102" y="109"/>
                  </a:lnTo>
                  <a:lnTo>
                    <a:pt x="106" y="88"/>
                  </a:lnTo>
                  <a:lnTo>
                    <a:pt x="104" y="68"/>
                  </a:lnTo>
                  <a:lnTo>
                    <a:pt x="95" y="50"/>
                  </a:lnTo>
                  <a:lnTo>
                    <a:pt x="80" y="35"/>
                  </a:lnTo>
                  <a:lnTo>
                    <a:pt x="63" y="22"/>
                  </a:lnTo>
                  <a:lnTo>
                    <a:pt x="42" y="12"/>
                  </a:lnTo>
                  <a:lnTo>
                    <a:pt x="21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1" name="Freeform 80"/>
            <p:cNvSpPr>
              <a:spLocks/>
            </p:cNvSpPr>
            <p:nvPr/>
          </p:nvSpPr>
          <p:spPr bwMode="auto">
            <a:xfrm>
              <a:off x="1980" y="2879"/>
              <a:ext cx="85" cy="107"/>
            </a:xfrm>
            <a:custGeom>
              <a:avLst/>
              <a:gdLst>
                <a:gd name="T0" fmla="*/ 85 w 169"/>
                <a:gd name="T1" fmla="*/ 0 h 214"/>
                <a:gd name="T2" fmla="*/ 75 w 169"/>
                <a:gd name="T3" fmla="*/ 0 h 214"/>
                <a:gd name="T4" fmla="*/ 66 w 169"/>
                <a:gd name="T5" fmla="*/ 2 h 214"/>
                <a:gd name="T6" fmla="*/ 57 w 169"/>
                <a:gd name="T7" fmla="*/ 5 h 214"/>
                <a:gd name="T8" fmla="*/ 48 w 169"/>
                <a:gd name="T9" fmla="*/ 9 h 214"/>
                <a:gd name="T10" fmla="*/ 39 w 169"/>
                <a:gd name="T11" fmla="*/ 14 h 214"/>
                <a:gd name="T12" fmla="*/ 31 w 169"/>
                <a:gd name="T13" fmla="*/ 20 h 214"/>
                <a:gd name="T14" fmla="*/ 24 w 169"/>
                <a:gd name="T15" fmla="*/ 27 h 214"/>
                <a:gd name="T16" fmla="*/ 18 w 169"/>
                <a:gd name="T17" fmla="*/ 34 h 214"/>
                <a:gd name="T18" fmla="*/ 12 w 169"/>
                <a:gd name="T19" fmla="*/ 41 h 214"/>
                <a:gd name="T20" fmla="*/ 8 w 169"/>
                <a:gd name="T21" fmla="*/ 50 h 214"/>
                <a:gd name="T22" fmla="*/ 4 w 169"/>
                <a:gd name="T23" fmla="*/ 59 h 214"/>
                <a:gd name="T24" fmla="*/ 1 w 169"/>
                <a:gd name="T25" fmla="*/ 69 h 214"/>
                <a:gd name="T26" fmla="*/ 0 w 169"/>
                <a:gd name="T27" fmla="*/ 79 h 214"/>
                <a:gd name="T28" fmla="*/ 1 w 169"/>
                <a:gd name="T29" fmla="*/ 89 h 214"/>
                <a:gd name="T30" fmla="*/ 3 w 169"/>
                <a:gd name="T31" fmla="*/ 98 h 214"/>
                <a:gd name="T32" fmla="*/ 8 w 169"/>
                <a:gd name="T33" fmla="*/ 107 h 214"/>
                <a:gd name="T34" fmla="*/ 9 w 169"/>
                <a:gd name="T35" fmla="*/ 107 h 214"/>
                <a:gd name="T36" fmla="*/ 11 w 169"/>
                <a:gd name="T37" fmla="*/ 106 h 214"/>
                <a:gd name="T38" fmla="*/ 12 w 169"/>
                <a:gd name="T39" fmla="*/ 105 h 214"/>
                <a:gd name="T40" fmla="*/ 12 w 169"/>
                <a:gd name="T41" fmla="*/ 103 h 214"/>
                <a:gd name="T42" fmla="*/ 12 w 169"/>
                <a:gd name="T43" fmla="*/ 97 h 214"/>
                <a:gd name="T44" fmla="*/ 11 w 169"/>
                <a:gd name="T45" fmla="*/ 91 h 214"/>
                <a:gd name="T46" fmla="*/ 9 w 169"/>
                <a:gd name="T47" fmla="*/ 85 h 214"/>
                <a:gd name="T48" fmla="*/ 8 w 169"/>
                <a:gd name="T49" fmla="*/ 79 h 214"/>
                <a:gd name="T50" fmla="*/ 8 w 169"/>
                <a:gd name="T51" fmla="*/ 70 h 214"/>
                <a:gd name="T52" fmla="*/ 9 w 169"/>
                <a:gd name="T53" fmla="*/ 59 h 214"/>
                <a:gd name="T54" fmla="*/ 13 w 169"/>
                <a:gd name="T55" fmla="*/ 50 h 214"/>
                <a:gd name="T56" fmla="*/ 17 w 169"/>
                <a:gd name="T57" fmla="*/ 42 h 214"/>
                <a:gd name="T58" fmla="*/ 22 w 169"/>
                <a:gd name="T59" fmla="*/ 33 h 214"/>
                <a:gd name="T60" fmla="*/ 29 w 169"/>
                <a:gd name="T61" fmla="*/ 25 h 214"/>
                <a:gd name="T62" fmla="*/ 36 w 169"/>
                <a:gd name="T63" fmla="*/ 18 h 214"/>
                <a:gd name="T64" fmla="*/ 45 w 169"/>
                <a:gd name="T65" fmla="*/ 12 h 214"/>
                <a:gd name="T66" fmla="*/ 55 w 169"/>
                <a:gd name="T67" fmla="*/ 7 h 214"/>
                <a:gd name="T68" fmla="*/ 65 w 169"/>
                <a:gd name="T69" fmla="*/ 3 h 214"/>
                <a:gd name="T70" fmla="*/ 75 w 169"/>
                <a:gd name="T71" fmla="*/ 1 h 214"/>
                <a:gd name="T72" fmla="*/ 85 w 169"/>
                <a:gd name="T73" fmla="*/ 0 h 214"/>
                <a:gd name="T74" fmla="*/ 85 w 169"/>
                <a:gd name="T75" fmla="*/ 0 h 214"/>
                <a:gd name="T76" fmla="*/ 85 w 169"/>
                <a:gd name="T77" fmla="*/ 0 h 214"/>
                <a:gd name="T78" fmla="*/ 85 w 169"/>
                <a:gd name="T79" fmla="*/ 0 h 214"/>
                <a:gd name="T80" fmla="*/ 85 w 169"/>
                <a:gd name="T81" fmla="*/ 0 h 214"/>
                <a:gd name="T82" fmla="*/ 85 w 169"/>
                <a:gd name="T83" fmla="*/ 0 h 2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214"/>
                <a:gd name="T128" fmla="*/ 169 w 169"/>
                <a:gd name="T129" fmla="*/ 214 h 2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214">
                  <a:moveTo>
                    <a:pt x="169" y="0"/>
                  </a:moveTo>
                  <a:lnTo>
                    <a:pt x="150" y="0"/>
                  </a:lnTo>
                  <a:lnTo>
                    <a:pt x="131" y="3"/>
                  </a:lnTo>
                  <a:lnTo>
                    <a:pt x="113" y="9"/>
                  </a:lnTo>
                  <a:lnTo>
                    <a:pt x="96" y="17"/>
                  </a:lnTo>
                  <a:lnTo>
                    <a:pt x="78" y="28"/>
                  </a:lnTo>
                  <a:lnTo>
                    <a:pt x="62" y="40"/>
                  </a:lnTo>
                  <a:lnTo>
                    <a:pt x="48" y="53"/>
                  </a:lnTo>
                  <a:lnTo>
                    <a:pt x="36" y="67"/>
                  </a:lnTo>
                  <a:lnTo>
                    <a:pt x="24" y="82"/>
                  </a:lnTo>
                  <a:lnTo>
                    <a:pt x="15" y="99"/>
                  </a:lnTo>
                  <a:lnTo>
                    <a:pt x="7" y="118"/>
                  </a:lnTo>
                  <a:lnTo>
                    <a:pt x="2" y="137"/>
                  </a:lnTo>
                  <a:lnTo>
                    <a:pt x="0" y="158"/>
                  </a:lnTo>
                  <a:lnTo>
                    <a:pt x="1" y="177"/>
                  </a:lnTo>
                  <a:lnTo>
                    <a:pt x="6" y="196"/>
                  </a:lnTo>
                  <a:lnTo>
                    <a:pt x="15" y="213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3" y="210"/>
                  </a:lnTo>
                  <a:lnTo>
                    <a:pt x="24" y="206"/>
                  </a:lnTo>
                  <a:lnTo>
                    <a:pt x="23" y="194"/>
                  </a:lnTo>
                  <a:lnTo>
                    <a:pt x="21" y="182"/>
                  </a:lnTo>
                  <a:lnTo>
                    <a:pt x="18" y="169"/>
                  </a:lnTo>
                  <a:lnTo>
                    <a:pt x="15" y="158"/>
                  </a:lnTo>
                  <a:lnTo>
                    <a:pt x="15" y="139"/>
                  </a:lnTo>
                  <a:lnTo>
                    <a:pt x="18" y="119"/>
                  </a:lnTo>
                  <a:lnTo>
                    <a:pt x="25" y="100"/>
                  </a:lnTo>
                  <a:lnTo>
                    <a:pt x="33" y="83"/>
                  </a:lnTo>
                  <a:lnTo>
                    <a:pt x="44" y="66"/>
                  </a:lnTo>
                  <a:lnTo>
                    <a:pt x="58" y="50"/>
                  </a:lnTo>
                  <a:lnTo>
                    <a:pt x="72" y="36"/>
                  </a:lnTo>
                  <a:lnTo>
                    <a:pt x="90" y="23"/>
                  </a:lnTo>
                  <a:lnTo>
                    <a:pt x="109" y="14"/>
                  </a:lnTo>
                  <a:lnTo>
                    <a:pt x="129" y="6"/>
                  </a:lnTo>
                  <a:lnTo>
                    <a:pt x="149" y="1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2" name="Freeform 81"/>
            <p:cNvSpPr>
              <a:spLocks/>
            </p:cNvSpPr>
            <p:nvPr/>
          </p:nvSpPr>
          <p:spPr bwMode="auto">
            <a:xfrm>
              <a:off x="2065" y="2861"/>
              <a:ext cx="144" cy="163"/>
            </a:xfrm>
            <a:custGeom>
              <a:avLst/>
              <a:gdLst>
                <a:gd name="T0" fmla="*/ 7 w 290"/>
                <a:gd name="T1" fmla="*/ 12 h 327"/>
                <a:gd name="T2" fmla="*/ 22 w 290"/>
                <a:gd name="T3" fmla="*/ 7 h 327"/>
                <a:gd name="T4" fmla="*/ 37 w 290"/>
                <a:gd name="T5" fmla="*/ 4 h 327"/>
                <a:gd name="T6" fmla="*/ 53 w 290"/>
                <a:gd name="T7" fmla="*/ 5 h 327"/>
                <a:gd name="T8" fmla="*/ 68 w 290"/>
                <a:gd name="T9" fmla="*/ 9 h 327"/>
                <a:gd name="T10" fmla="*/ 82 w 290"/>
                <a:gd name="T11" fmla="*/ 15 h 327"/>
                <a:gd name="T12" fmla="*/ 96 w 290"/>
                <a:gd name="T13" fmla="*/ 22 h 327"/>
                <a:gd name="T14" fmla="*/ 109 w 290"/>
                <a:gd name="T15" fmla="*/ 32 h 327"/>
                <a:gd name="T16" fmla="*/ 120 w 290"/>
                <a:gd name="T17" fmla="*/ 43 h 327"/>
                <a:gd name="T18" fmla="*/ 128 w 290"/>
                <a:gd name="T19" fmla="*/ 56 h 327"/>
                <a:gd name="T20" fmla="*/ 134 w 290"/>
                <a:gd name="T21" fmla="*/ 71 h 327"/>
                <a:gd name="T22" fmla="*/ 137 w 290"/>
                <a:gd name="T23" fmla="*/ 87 h 327"/>
                <a:gd name="T24" fmla="*/ 138 w 290"/>
                <a:gd name="T25" fmla="*/ 103 h 327"/>
                <a:gd name="T26" fmla="*/ 136 w 290"/>
                <a:gd name="T27" fmla="*/ 123 h 327"/>
                <a:gd name="T28" fmla="*/ 129 w 290"/>
                <a:gd name="T29" fmla="*/ 140 h 327"/>
                <a:gd name="T30" fmla="*/ 118 w 290"/>
                <a:gd name="T31" fmla="*/ 156 h 327"/>
                <a:gd name="T32" fmla="*/ 111 w 290"/>
                <a:gd name="T33" fmla="*/ 163 h 327"/>
                <a:gd name="T34" fmla="*/ 111 w 290"/>
                <a:gd name="T35" fmla="*/ 163 h 327"/>
                <a:gd name="T36" fmla="*/ 124 w 290"/>
                <a:gd name="T37" fmla="*/ 151 h 327"/>
                <a:gd name="T38" fmla="*/ 140 w 290"/>
                <a:gd name="T39" fmla="*/ 120 h 327"/>
                <a:gd name="T40" fmla="*/ 144 w 290"/>
                <a:gd name="T41" fmla="*/ 86 h 327"/>
                <a:gd name="T42" fmla="*/ 135 w 290"/>
                <a:gd name="T43" fmla="*/ 53 h 327"/>
                <a:gd name="T44" fmla="*/ 120 w 290"/>
                <a:gd name="T45" fmla="*/ 30 h 327"/>
                <a:gd name="T46" fmla="*/ 107 w 290"/>
                <a:gd name="T47" fmla="*/ 18 h 327"/>
                <a:gd name="T48" fmla="*/ 92 w 290"/>
                <a:gd name="T49" fmla="*/ 9 h 327"/>
                <a:gd name="T50" fmla="*/ 75 w 290"/>
                <a:gd name="T51" fmla="*/ 3 h 327"/>
                <a:gd name="T52" fmla="*/ 59 w 290"/>
                <a:gd name="T53" fmla="*/ 0 h 327"/>
                <a:gd name="T54" fmla="*/ 41 w 290"/>
                <a:gd name="T55" fmla="*/ 0 h 327"/>
                <a:gd name="T56" fmla="*/ 24 w 290"/>
                <a:gd name="T57" fmla="*/ 4 h 327"/>
                <a:gd name="T58" fmla="*/ 8 w 290"/>
                <a:gd name="T59" fmla="*/ 11 h 327"/>
                <a:gd name="T60" fmla="*/ 0 w 290"/>
                <a:gd name="T61" fmla="*/ 16 h 327"/>
                <a:gd name="T62" fmla="*/ 0 w 290"/>
                <a:gd name="T63" fmla="*/ 16 h 327"/>
                <a:gd name="T64" fmla="*/ 0 w 290"/>
                <a:gd name="T65" fmla="*/ 16 h 3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327"/>
                <a:gd name="T101" fmla="*/ 290 w 290"/>
                <a:gd name="T102" fmla="*/ 327 h 3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327">
                  <a:moveTo>
                    <a:pt x="0" y="32"/>
                  </a:moveTo>
                  <a:lnTo>
                    <a:pt x="15" y="24"/>
                  </a:lnTo>
                  <a:lnTo>
                    <a:pt x="29" y="17"/>
                  </a:lnTo>
                  <a:lnTo>
                    <a:pt x="44" y="14"/>
                  </a:lnTo>
                  <a:lnTo>
                    <a:pt x="60" y="11"/>
                  </a:lnTo>
                  <a:lnTo>
                    <a:pt x="75" y="9"/>
                  </a:lnTo>
                  <a:lnTo>
                    <a:pt x="90" y="9"/>
                  </a:lnTo>
                  <a:lnTo>
                    <a:pt x="106" y="11"/>
                  </a:lnTo>
                  <a:lnTo>
                    <a:pt x="121" y="14"/>
                  </a:lnTo>
                  <a:lnTo>
                    <a:pt x="136" y="19"/>
                  </a:lnTo>
                  <a:lnTo>
                    <a:pt x="151" y="23"/>
                  </a:lnTo>
                  <a:lnTo>
                    <a:pt x="165" y="30"/>
                  </a:lnTo>
                  <a:lnTo>
                    <a:pt x="180" y="37"/>
                  </a:lnTo>
                  <a:lnTo>
                    <a:pt x="194" y="45"/>
                  </a:lnTo>
                  <a:lnTo>
                    <a:pt x="207" y="54"/>
                  </a:lnTo>
                  <a:lnTo>
                    <a:pt x="219" y="65"/>
                  </a:lnTo>
                  <a:lnTo>
                    <a:pt x="231" y="75"/>
                  </a:lnTo>
                  <a:lnTo>
                    <a:pt x="241" y="87"/>
                  </a:lnTo>
                  <a:lnTo>
                    <a:pt x="249" y="99"/>
                  </a:lnTo>
                  <a:lnTo>
                    <a:pt x="257" y="113"/>
                  </a:lnTo>
                  <a:lnTo>
                    <a:pt x="263" y="128"/>
                  </a:lnTo>
                  <a:lnTo>
                    <a:pt x="269" y="143"/>
                  </a:lnTo>
                  <a:lnTo>
                    <a:pt x="272" y="159"/>
                  </a:lnTo>
                  <a:lnTo>
                    <a:pt x="276" y="174"/>
                  </a:lnTo>
                  <a:lnTo>
                    <a:pt x="278" y="189"/>
                  </a:lnTo>
                  <a:lnTo>
                    <a:pt x="278" y="207"/>
                  </a:lnTo>
                  <a:lnTo>
                    <a:pt x="277" y="227"/>
                  </a:lnTo>
                  <a:lnTo>
                    <a:pt x="273" y="246"/>
                  </a:lnTo>
                  <a:lnTo>
                    <a:pt x="268" y="263"/>
                  </a:lnTo>
                  <a:lnTo>
                    <a:pt x="260" y="280"/>
                  </a:lnTo>
                  <a:lnTo>
                    <a:pt x="249" y="297"/>
                  </a:lnTo>
                  <a:lnTo>
                    <a:pt x="238" y="312"/>
                  </a:lnTo>
                  <a:lnTo>
                    <a:pt x="225" y="326"/>
                  </a:lnTo>
                  <a:lnTo>
                    <a:pt x="224" y="326"/>
                  </a:lnTo>
                  <a:lnTo>
                    <a:pt x="224" y="327"/>
                  </a:lnTo>
                  <a:lnTo>
                    <a:pt x="225" y="327"/>
                  </a:lnTo>
                  <a:lnTo>
                    <a:pt x="249" y="302"/>
                  </a:lnTo>
                  <a:lnTo>
                    <a:pt x="269" y="273"/>
                  </a:lnTo>
                  <a:lnTo>
                    <a:pt x="281" y="241"/>
                  </a:lnTo>
                  <a:lnTo>
                    <a:pt x="288" y="207"/>
                  </a:lnTo>
                  <a:lnTo>
                    <a:pt x="290" y="173"/>
                  </a:lnTo>
                  <a:lnTo>
                    <a:pt x="284" y="138"/>
                  </a:lnTo>
                  <a:lnTo>
                    <a:pt x="271" y="106"/>
                  </a:lnTo>
                  <a:lnTo>
                    <a:pt x="253" y="75"/>
                  </a:lnTo>
                  <a:lnTo>
                    <a:pt x="241" y="61"/>
                  </a:lnTo>
                  <a:lnTo>
                    <a:pt x="228" y="47"/>
                  </a:lnTo>
                  <a:lnTo>
                    <a:pt x="215" y="36"/>
                  </a:lnTo>
                  <a:lnTo>
                    <a:pt x="200" y="27"/>
                  </a:lnTo>
                  <a:lnTo>
                    <a:pt x="185" y="19"/>
                  </a:lnTo>
                  <a:lnTo>
                    <a:pt x="169" y="12"/>
                  </a:lnTo>
                  <a:lnTo>
                    <a:pt x="152" y="6"/>
                  </a:lnTo>
                  <a:lnTo>
                    <a:pt x="135" y="2"/>
                  </a:lnTo>
                  <a:lnTo>
                    <a:pt x="118" y="1"/>
                  </a:lnTo>
                  <a:lnTo>
                    <a:pt x="101" y="0"/>
                  </a:lnTo>
                  <a:lnTo>
                    <a:pt x="83" y="1"/>
                  </a:lnTo>
                  <a:lnTo>
                    <a:pt x="66" y="5"/>
                  </a:lnTo>
                  <a:lnTo>
                    <a:pt x="49" y="9"/>
                  </a:lnTo>
                  <a:lnTo>
                    <a:pt x="33" y="15"/>
                  </a:lnTo>
                  <a:lnTo>
                    <a:pt x="16" y="2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3" name="Freeform 82"/>
            <p:cNvSpPr>
              <a:spLocks/>
            </p:cNvSpPr>
            <p:nvPr/>
          </p:nvSpPr>
          <p:spPr bwMode="auto">
            <a:xfrm>
              <a:off x="2081" y="2885"/>
              <a:ext cx="127" cy="67"/>
            </a:xfrm>
            <a:custGeom>
              <a:avLst/>
              <a:gdLst>
                <a:gd name="T0" fmla="*/ 0 w 253"/>
                <a:gd name="T1" fmla="*/ 0 h 133"/>
                <a:gd name="T2" fmla="*/ 9 w 253"/>
                <a:gd name="T3" fmla="*/ 5 h 133"/>
                <a:gd name="T4" fmla="*/ 17 w 253"/>
                <a:gd name="T5" fmla="*/ 8 h 133"/>
                <a:gd name="T6" fmla="*/ 27 w 253"/>
                <a:gd name="T7" fmla="*/ 9 h 133"/>
                <a:gd name="T8" fmla="*/ 36 w 253"/>
                <a:gd name="T9" fmla="*/ 10 h 133"/>
                <a:gd name="T10" fmla="*/ 45 w 253"/>
                <a:gd name="T11" fmla="*/ 12 h 133"/>
                <a:gd name="T12" fmla="*/ 54 w 253"/>
                <a:gd name="T13" fmla="*/ 12 h 133"/>
                <a:gd name="T14" fmla="*/ 63 w 253"/>
                <a:gd name="T15" fmla="*/ 13 h 133"/>
                <a:gd name="T16" fmla="*/ 73 w 253"/>
                <a:gd name="T17" fmla="*/ 15 h 133"/>
                <a:gd name="T18" fmla="*/ 81 w 253"/>
                <a:gd name="T19" fmla="*/ 18 h 133"/>
                <a:gd name="T20" fmla="*/ 90 w 253"/>
                <a:gd name="T21" fmla="*/ 22 h 133"/>
                <a:gd name="T22" fmla="*/ 98 w 253"/>
                <a:gd name="T23" fmla="*/ 28 h 133"/>
                <a:gd name="T24" fmla="*/ 105 w 253"/>
                <a:gd name="T25" fmla="*/ 35 h 133"/>
                <a:gd name="T26" fmla="*/ 112 w 253"/>
                <a:gd name="T27" fmla="*/ 43 h 133"/>
                <a:gd name="T28" fmla="*/ 118 w 253"/>
                <a:gd name="T29" fmla="*/ 50 h 133"/>
                <a:gd name="T30" fmla="*/ 123 w 253"/>
                <a:gd name="T31" fmla="*/ 59 h 133"/>
                <a:gd name="T32" fmla="*/ 127 w 253"/>
                <a:gd name="T33" fmla="*/ 67 h 133"/>
                <a:gd name="T34" fmla="*/ 127 w 253"/>
                <a:gd name="T35" fmla="*/ 67 h 133"/>
                <a:gd name="T36" fmla="*/ 127 w 253"/>
                <a:gd name="T37" fmla="*/ 67 h 133"/>
                <a:gd name="T38" fmla="*/ 127 w 253"/>
                <a:gd name="T39" fmla="*/ 67 h 133"/>
                <a:gd name="T40" fmla="*/ 127 w 253"/>
                <a:gd name="T41" fmla="*/ 67 h 133"/>
                <a:gd name="T42" fmla="*/ 123 w 253"/>
                <a:gd name="T43" fmla="*/ 58 h 133"/>
                <a:gd name="T44" fmla="*/ 119 w 253"/>
                <a:gd name="T45" fmla="*/ 51 h 133"/>
                <a:gd name="T46" fmla="*/ 114 w 253"/>
                <a:gd name="T47" fmla="*/ 43 h 133"/>
                <a:gd name="T48" fmla="*/ 108 w 253"/>
                <a:gd name="T49" fmla="*/ 36 h 133"/>
                <a:gd name="T50" fmla="*/ 102 w 253"/>
                <a:gd name="T51" fmla="*/ 30 h 133"/>
                <a:gd name="T52" fmla="*/ 95 w 253"/>
                <a:gd name="T53" fmla="*/ 24 h 133"/>
                <a:gd name="T54" fmla="*/ 87 w 253"/>
                <a:gd name="T55" fmla="*/ 19 h 133"/>
                <a:gd name="T56" fmla="*/ 79 w 253"/>
                <a:gd name="T57" fmla="*/ 14 h 133"/>
                <a:gd name="T58" fmla="*/ 70 w 253"/>
                <a:gd name="T59" fmla="*/ 10 h 133"/>
                <a:gd name="T60" fmla="*/ 61 w 253"/>
                <a:gd name="T61" fmla="*/ 8 h 133"/>
                <a:gd name="T62" fmla="*/ 50 w 253"/>
                <a:gd name="T63" fmla="*/ 6 h 133"/>
                <a:gd name="T64" fmla="*/ 40 w 253"/>
                <a:gd name="T65" fmla="*/ 5 h 133"/>
                <a:gd name="T66" fmla="*/ 30 w 253"/>
                <a:gd name="T67" fmla="*/ 5 h 133"/>
                <a:gd name="T68" fmla="*/ 20 w 253"/>
                <a:gd name="T69" fmla="*/ 4 h 133"/>
                <a:gd name="T70" fmla="*/ 10 w 253"/>
                <a:gd name="T71" fmla="*/ 3 h 133"/>
                <a:gd name="T72" fmla="*/ 1 w 253"/>
                <a:gd name="T73" fmla="*/ 0 h 133"/>
                <a:gd name="T74" fmla="*/ 0 w 253"/>
                <a:gd name="T75" fmla="*/ 0 h 133"/>
                <a:gd name="T76" fmla="*/ 0 w 253"/>
                <a:gd name="T77" fmla="*/ 0 h 133"/>
                <a:gd name="T78" fmla="*/ 0 w 253"/>
                <a:gd name="T79" fmla="*/ 0 h 133"/>
                <a:gd name="T80" fmla="*/ 0 w 253"/>
                <a:gd name="T81" fmla="*/ 0 h 133"/>
                <a:gd name="T82" fmla="*/ 0 w 253"/>
                <a:gd name="T83" fmla="*/ 0 h 1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3"/>
                <a:gd name="T127" fmla="*/ 0 h 133"/>
                <a:gd name="T128" fmla="*/ 253 w 253"/>
                <a:gd name="T129" fmla="*/ 133 h 1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3" h="133">
                  <a:moveTo>
                    <a:pt x="0" y="0"/>
                  </a:moveTo>
                  <a:lnTo>
                    <a:pt x="17" y="9"/>
                  </a:lnTo>
                  <a:lnTo>
                    <a:pt x="34" y="15"/>
                  </a:lnTo>
                  <a:lnTo>
                    <a:pt x="53" y="18"/>
                  </a:lnTo>
                  <a:lnTo>
                    <a:pt x="71" y="20"/>
                  </a:lnTo>
                  <a:lnTo>
                    <a:pt x="90" y="23"/>
                  </a:lnTo>
                  <a:lnTo>
                    <a:pt x="108" y="24"/>
                  </a:lnTo>
                  <a:lnTo>
                    <a:pt x="126" y="26"/>
                  </a:lnTo>
                  <a:lnTo>
                    <a:pt x="145" y="29"/>
                  </a:lnTo>
                  <a:lnTo>
                    <a:pt x="162" y="35"/>
                  </a:lnTo>
                  <a:lnTo>
                    <a:pt x="179" y="44"/>
                  </a:lnTo>
                  <a:lnTo>
                    <a:pt x="196" y="56"/>
                  </a:lnTo>
                  <a:lnTo>
                    <a:pt x="209" y="70"/>
                  </a:lnTo>
                  <a:lnTo>
                    <a:pt x="223" y="85"/>
                  </a:lnTo>
                  <a:lnTo>
                    <a:pt x="235" y="100"/>
                  </a:lnTo>
                  <a:lnTo>
                    <a:pt x="245" y="117"/>
                  </a:lnTo>
                  <a:lnTo>
                    <a:pt x="253" y="133"/>
                  </a:lnTo>
                  <a:lnTo>
                    <a:pt x="245" y="116"/>
                  </a:lnTo>
                  <a:lnTo>
                    <a:pt x="237" y="101"/>
                  </a:lnTo>
                  <a:lnTo>
                    <a:pt x="227" y="86"/>
                  </a:lnTo>
                  <a:lnTo>
                    <a:pt x="215" y="72"/>
                  </a:lnTo>
                  <a:lnTo>
                    <a:pt x="203" y="59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58" y="27"/>
                  </a:lnTo>
                  <a:lnTo>
                    <a:pt x="139" y="19"/>
                  </a:lnTo>
                  <a:lnTo>
                    <a:pt x="121" y="15"/>
                  </a:lnTo>
                  <a:lnTo>
                    <a:pt x="100" y="12"/>
                  </a:lnTo>
                  <a:lnTo>
                    <a:pt x="80" y="10"/>
                  </a:lnTo>
                  <a:lnTo>
                    <a:pt x="60" y="10"/>
                  </a:lnTo>
                  <a:lnTo>
                    <a:pt x="39" y="8"/>
                  </a:lnTo>
                  <a:lnTo>
                    <a:pt x="19" y="5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4" name="Freeform 83"/>
            <p:cNvSpPr>
              <a:spLocks/>
            </p:cNvSpPr>
            <p:nvPr/>
          </p:nvSpPr>
          <p:spPr bwMode="auto">
            <a:xfrm>
              <a:off x="2126" y="3007"/>
              <a:ext cx="54" cy="69"/>
            </a:xfrm>
            <a:custGeom>
              <a:avLst/>
              <a:gdLst>
                <a:gd name="T0" fmla="*/ 1 w 109"/>
                <a:gd name="T1" fmla="*/ 38 h 138"/>
                <a:gd name="T2" fmla="*/ 3 w 109"/>
                <a:gd name="T3" fmla="*/ 32 h 138"/>
                <a:gd name="T4" fmla="*/ 6 w 109"/>
                <a:gd name="T5" fmla="*/ 26 h 138"/>
                <a:gd name="T6" fmla="*/ 9 w 109"/>
                <a:gd name="T7" fmla="*/ 21 h 138"/>
                <a:gd name="T8" fmla="*/ 12 w 109"/>
                <a:gd name="T9" fmla="*/ 15 h 138"/>
                <a:gd name="T10" fmla="*/ 16 w 109"/>
                <a:gd name="T11" fmla="*/ 11 h 138"/>
                <a:gd name="T12" fmla="*/ 20 w 109"/>
                <a:gd name="T13" fmla="*/ 7 h 138"/>
                <a:gd name="T14" fmla="*/ 24 w 109"/>
                <a:gd name="T15" fmla="*/ 5 h 138"/>
                <a:gd name="T16" fmla="*/ 29 w 109"/>
                <a:gd name="T17" fmla="*/ 4 h 138"/>
                <a:gd name="T18" fmla="*/ 34 w 109"/>
                <a:gd name="T19" fmla="*/ 4 h 138"/>
                <a:gd name="T20" fmla="*/ 38 w 109"/>
                <a:gd name="T21" fmla="*/ 5 h 138"/>
                <a:gd name="T22" fmla="*/ 41 w 109"/>
                <a:gd name="T23" fmla="*/ 9 h 138"/>
                <a:gd name="T24" fmla="*/ 44 w 109"/>
                <a:gd name="T25" fmla="*/ 15 h 138"/>
                <a:gd name="T26" fmla="*/ 45 w 109"/>
                <a:gd name="T27" fmla="*/ 22 h 138"/>
                <a:gd name="T28" fmla="*/ 44 w 109"/>
                <a:gd name="T29" fmla="*/ 30 h 138"/>
                <a:gd name="T30" fmla="*/ 41 w 109"/>
                <a:gd name="T31" fmla="*/ 37 h 138"/>
                <a:gd name="T32" fmla="*/ 36 w 109"/>
                <a:gd name="T33" fmla="*/ 44 h 138"/>
                <a:gd name="T34" fmla="*/ 29 w 109"/>
                <a:gd name="T35" fmla="*/ 51 h 138"/>
                <a:gd name="T36" fmla="*/ 23 w 109"/>
                <a:gd name="T37" fmla="*/ 57 h 138"/>
                <a:gd name="T38" fmla="*/ 16 w 109"/>
                <a:gd name="T39" fmla="*/ 61 h 138"/>
                <a:gd name="T40" fmla="*/ 10 w 109"/>
                <a:gd name="T41" fmla="*/ 65 h 138"/>
                <a:gd name="T42" fmla="*/ 9 w 109"/>
                <a:gd name="T43" fmla="*/ 66 h 138"/>
                <a:gd name="T44" fmla="*/ 7 w 109"/>
                <a:gd name="T45" fmla="*/ 68 h 138"/>
                <a:gd name="T46" fmla="*/ 7 w 109"/>
                <a:gd name="T47" fmla="*/ 69 h 138"/>
                <a:gd name="T48" fmla="*/ 8 w 109"/>
                <a:gd name="T49" fmla="*/ 69 h 138"/>
                <a:gd name="T50" fmla="*/ 18 w 109"/>
                <a:gd name="T51" fmla="*/ 68 h 138"/>
                <a:gd name="T52" fmla="*/ 28 w 109"/>
                <a:gd name="T53" fmla="*/ 64 h 138"/>
                <a:gd name="T54" fmla="*/ 36 w 109"/>
                <a:gd name="T55" fmla="*/ 57 h 138"/>
                <a:gd name="T56" fmla="*/ 44 w 109"/>
                <a:gd name="T57" fmla="*/ 49 h 138"/>
                <a:gd name="T58" fmla="*/ 50 w 109"/>
                <a:gd name="T59" fmla="*/ 39 h 138"/>
                <a:gd name="T60" fmla="*/ 54 w 109"/>
                <a:gd name="T61" fmla="*/ 30 h 138"/>
                <a:gd name="T62" fmla="*/ 54 w 109"/>
                <a:gd name="T63" fmla="*/ 20 h 138"/>
                <a:gd name="T64" fmla="*/ 51 w 109"/>
                <a:gd name="T65" fmla="*/ 10 h 138"/>
                <a:gd name="T66" fmla="*/ 48 w 109"/>
                <a:gd name="T67" fmla="*/ 5 h 138"/>
                <a:gd name="T68" fmla="*/ 45 w 109"/>
                <a:gd name="T69" fmla="*/ 2 h 138"/>
                <a:gd name="T70" fmla="*/ 41 w 109"/>
                <a:gd name="T71" fmla="*/ 1 h 138"/>
                <a:gd name="T72" fmla="*/ 38 w 109"/>
                <a:gd name="T73" fmla="*/ 0 h 138"/>
                <a:gd name="T74" fmla="*/ 34 w 109"/>
                <a:gd name="T75" fmla="*/ 0 h 138"/>
                <a:gd name="T76" fmla="*/ 29 w 109"/>
                <a:gd name="T77" fmla="*/ 1 h 138"/>
                <a:gd name="T78" fmla="*/ 25 w 109"/>
                <a:gd name="T79" fmla="*/ 1 h 138"/>
                <a:gd name="T80" fmla="*/ 21 w 109"/>
                <a:gd name="T81" fmla="*/ 4 h 138"/>
                <a:gd name="T82" fmla="*/ 17 w 109"/>
                <a:gd name="T83" fmla="*/ 6 h 138"/>
                <a:gd name="T84" fmla="*/ 14 w 109"/>
                <a:gd name="T85" fmla="*/ 10 h 138"/>
                <a:gd name="T86" fmla="*/ 11 w 109"/>
                <a:gd name="T87" fmla="*/ 14 h 138"/>
                <a:gd name="T88" fmla="*/ 8 w 109"/>
                <a:gd name="T89" fmla="*/ 19 h 138"/>
                <a:gd name="T90" fmla="*/ 6 w 109"/>
                <a:gd name="T91" fmla="*/ 24 h 138"/>
                <a:gd name="T92" fmla="*/ 4 w 109"/>
                <a:gd name="T93" fmla="*/ 29 h 138"/>
                <a:gd name="T94" fmla="*/ 2 w 109"/>
                <a:gd name="T95" fmla="*/ 34 h 138"/>
                <a:gd name="T96" fmla="*/ 0 w 109"/>
                <a:gd name="T97" fmla="*/ 38 h 138"/>
                <a:gd name="T98" fmla="*/ 0 w 109"/>
                <a:gd name="T99" fmla="*/ 38 h 138"/>
                <a:gd name="T100" fmla="*/ 1 w 109"/>
                <a:gd name="T101" fmla="*/ 38 h 138"/>
                <a:gd name="T102" fmla="*/ 1 w 109"/>
                <a:gd name="T103" fmla="*/ 38 h 138"/>
                <a:gd name="T104" fmla="*/ 1 w 109"/>
                <a:gd name="T105" fmla="*/ 38 h 138"/>
                <a:gd name="T106" fmla="*/ 1 w 109"/>
                <a:gd name="T107" fmla="*/ 38 h 1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9"/>
                <a:gd name="T163" fmla="*/ 0 h 138"/>
                <a:gd name="T164" fmla="*/ 109 w 109"/>
                <a:gd name="T165" fmla="*/ 138 h 1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9" h="138">
                  <a:moveTo>
                    <a:pt x="2" y="76"/>
                  </a:moveTo>
                  <a:lnTo>
                    <a:pt x="7" y="64"/>
                  </a:lnTo>
                  <a:lnTo>
                    <a:pt x="12" y="53"/>
                  </a:lnTo>
                  <a:lnTo>
                    <a:pt x="18" y="42"/>
                  </a:lnTo>
                  <a:lnTo>
                    <a:pt x="25" y="31"/>
                  </a:lnTo>
                  <a:lnTo>
                    <a:pt x="32" y="22"/>
                  </a:lnTo>
                  <a:lnTo>
                    <a:pt x="40" y="15"/>
                  </a:lnTo>
                  <a:lnTo>
                    <a:pt x="49" y="10"/>
                  </a:lnTo>
                  <a:lnTo>
                    <a:pt x="59" y="8"/>
                  </a:lnTo>
                  <a:lnTo>
                    <a:pt x="68" y="8"/>
                  </a:lnTo>
                  <a:lnTo>
                    <a:pt x="77" y="11"/>
                  </a:lnTo>
                  <a:lnTo>
                    <a:pt x="83" y="18"/>
                  </a:lnTo>
                  <a:lnTo>
                    <a:pt x="89" y="30"/>
                  </a:lnTo>
                  <a:lnTo>
                    <a:pt x="91" y="44"/>
                  </a:lnTo>
                  <a:lnTo>
                    <a:pt x="89" y="60"/>
                  </a:lnTo>
                  <a:lnTo>
                    <a:pt x="82" y="75"/>
                  </a:lnTo>
                  <a:lnTo>
                    <a:pt x="72" y="88"/>
                  </a:lnTo>
                  <a:lnTo>
                    <a:pt x="59" y="102"/>
                  </a:lnTo>
                  <a:lnTo>
                    <a:pt x="47" y="114"/>
                  </a:lnTo>
                  <a:lnTo>
                    <a:pt x="33" y="123"/>
                  </a:lnTo>
                  <a:lnTo>
                    <a:pt x="20" y="130"/>
                  </a:lnTo>
                  <a:lnTo>
                    <a:pt x="18" y="132"/>
                  </a:lnTo>
                  <a:lnTo>
                    <a:pt x="15" y="135"/>
                  </a:lnTo>
                  <a:lnTo>
                    <a:pt x="15" y="137"/>
                  </a:lnTo>
                  <a:lnTo>
                    <a:pt x="17" y="138"/>
                  </a:lnTo>
                  <a:lnTo>
                    <a:pt x="36" y="136"/>
                  </a:lnTo>
                  <a:lnTo>
                    <a:pt x="56" y="128"/>
                  </a:lnTo>
                  <a:lnTo>
                    <a:pt x="73" y="115"/>
                  </a:lnTo>
                  <a:lnTo>
                    <a:pt x="89" y="98"/>
                  </a:lnTo>
                  <a:lnTo>
                    <a:pt x="101" y="79"/>
                  </a:lnTo>
                  <a:lnTo>
                    <a:pt x="109" y="60"/>
                  </a:lnTo>
                  <a:lnTo>
                    <a:pt x="109" y="40"/>
                  </a:lnTo>
                  <a:lnTo>
                    <a:pt x="103" y="20"/>
                  </a:lnTo>
                  <a:lnTo>
                    <a:pt x="97" y="11"/>
                  </a:lnTo>
                  <a:lnTo>
                    <a:pt x="91" y="5"/>
                  </a:lnTo>
                  <a:lnTo>
                    <a:pt x="83" y="2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8" y="20"/>
                  </a:lnTo>
                  <a:lnTo>
                    <a:pt x="22" y="29"/>
                  </a:lnTo>
                  <a:lnTo>
                    <a:pt x="17" y="38"/>
                  </a:lnTo>
                  <a:lnTo>
                    <a:pt x="12" y="48"/>
                  </a:lnTo>
                  <a:lnTo>
                    <a:pt x="9" y="58"/>
                  </a:lnTo>
                  <a:lnTo>
                    <a:pt x="4" y="68"/>
                  </a:lnTo>
                  <a:lnTo>
                    <a:pt x="0" y="76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5" name="Freeform 84"/>
            <p:cNvSpPr>
              <a:spLocks/>
            </p:cNvSpPr>
            <p:nvPr/>
          </p:nvSpPr>
          <p:spPr bwMode="auto">
            <a:xfrm>
              <a:off x="2152" y="3061"/>
              <a:ext cx="248" cy="268"/>
            </a:xfrm>
            <a:custGeom>
              <a:avLst/>
              <a:gdLst>
                <a:gd name="T0" fmla="*/ 0 w 497"/>
                <a:gd name="T1" fmla="*/ 22 h 536"/>
                <a:gd name="T2" fmla="*/ 2 w 497"/>
                <a:gd name="T3" fmla="*/ 70 h 536"/>
                <a:gd name="T4" fmla="*/ 11 w 497"/>
                <a:gd name="T5" fmla="*/ 102 h 536"/>
                <a:gd name="T6" fmla="*/ 22 w 497"/>
                <a:gd name="T7" fmla="*/ 120 h 536"/>
                <a:gd name="T8" fmla="*/ 37 w 497"/>
                <a:gd name="T9" fmla="*/ 136 h 536"/>
                <a:gd name="T10" fmla="*/ 53 w 497"/>
                <a:gd name="T11" fmla="*/ 150 h 536"/>
                <a:gd name="T12" fmla="*/ 67 w 497"/>
                <a:gd name="T13" fmla="*/ 160 h 536"/>
                <a:gd name="T14" fmla="*/ 79 w 497"/>
                <a:gd name="T15" fmla="*/ 167 h 536"/>
                <a:gd name="T16" fmla="*/ 90 w 497"/>
                <a:gd name="T17" fmla="*/ 174 h 536"/>
                <a:gd name="T18" fmla="*/ 101 w 497"/>
                <a:gd name="T19" fmla="*/ 179 h 536"/>
                <a:gd name="T20" fmla="*/ 113 w 497"/>
                <a:gd name="T21" fmla="*/ 185 h 536"/>
                <a:gd name="T22" fmla="*/ 125 w 497"/>
                <a:gd name="T23" fmla="*/ 190 h 536"/>
                <a:gd name="T24" fmla="*/ 137 w 497"/>
                <a:gd name="T25" fmla="*/ 195 h 536"/>
                <a:gd name="T26" fmla="*/ 149 w 497"/>
                <a:gd name="T27" fmla="*/ 200 h 536"/>
                <a:gd name="T28" fmla="*/ 161 w 497"/>
                <a:gd name="T29" fmla="*/ 206 h 536"/>
                <a:gd name="T30" fmla="*/ 174 w 497"/>
                <a:gd name="T31" fmla="*/ 213 h 536"/>
                <a:gd name="T32" fmla="*/ 186 w 497"/>
                <a:gd name="T33" fmla="*/ 220 h 536"/>
                <a:gd name="T34" fmla="*/ 198 w 497"/>
                <a:gd name="T35" fmla="*/ 227 h 536"/>
                <a:gd name="T36" fmla="*/ 209 w 497"/>
                <a:gd name="T37" fmla="*/ 235 h 536"/>
                <a:gd name="T38" fmla="*/ 221 w 497"/>
                <a:gd name="T39" fmla="*/ 244 h 536"/>
                <a:gd name="T40" fmla="*/ 232 w 497"/>
                <a:gd name="T41" fmla="*/ 253 h 536"/>
                <a:gd name="T42" fmla="*/ 242 w 497"/>
                <a:gd name="T43" fmla="*/ 263 h 536"/>
                <a:gd name="T44" fmla="*/ 248 w 497"/>
                <a:gd name="T45" fmla="*/ 268 h 536"/>
                <a:gd name="T46" fmla="*/ 248 w 497"/>
                <a:gd name="T47" fmla="*/ 267 h 536"/>
                <a:gd name="T48" fmla="*/ 240 w 497"/>
                <a:gd name="T49" fmla="*/ 259 h 536"/>
                <a:gd name="T50" fmla="*/ 224 w 497"/>
                <a:gd name="T51" fmla="*/ 243 h 536"/>
                <a:gd name="T52" fmla="*/ 207 w 497"/>
                <a:gd name="T53" fmla="*/ 229 h 536"/>
                <a:gd name="T54" fmla="*/ 190 w 497"/>
                <a:gd name="T55" fmla="*/ 216 h 536"/>
                <a:gd name="T56" fmla="*/ 170 w 497"/>
                <a:gd name="T57" fmla="*/ 202 h 536"/>
                <a:gd name="T58" fmla="*/ 149 w 497"/>
                <a:gd name="T59" fmla="*/ 190 h 536"/>
                <a:gd name="T60" fmla="*/ 126 w 497"/>
                <a:gd name="T61" fmla="*/ 178 h 536"/>
                <a:gd name="T62" fmla="*/ 104 w 497"/>
                <a:gd name="T63" fmla="*/ 166 h 536"/>
                <a:gd name="T64" fmla="*/ 83 w 497"/>
                <a:gd name="T65" fmla="*/ 154 h 536"/>
                <a:gd name="T66" fmla="*/ 64 w 497"/>
                <a:gd name="T67" fmla="*/ 141 h 536"/>
                <a:gd name="T68" fmla="*/ 47 w 497"/>
                <a:gd name="T69" fmla="*/ 126 h 536"/>
                <a:gd name="T70" fmla="*/ 30 w 497"/>
                <a:gd name="T71" fmla="*/ 110 h 536"/>
                <a:gd name="T72" fmla="*/ 15 w 497"/>
                <a:gd name="T73" fmla="*/ 90 h 536"/>
                <a:gd name="T74" fmla="*/ 6 w 497"/>
                <a:gd name="T75" fmla="*/ 66 h 536"/>
                <a:gd name="T76" fmla="*/ 2 w 497"/>
                <a:gd name="T77" fmla="*/ 39 h 536"/>
                <a:gd name="T78" fmla="*/ 2 w 497"/>
                <a:gd name="T79" fmla="*/ 12 h 536"/>
                <a:gd name="T80" fmla="*/ 5 w 497"/>
                <a:gd name="T81" fmla="*/ 0 h 536"/>
                <a:gd name="T82" fmla="*/ 5 w 497"/>
                <a:gd name="T83" fmla="*/ 0 h 536"/>
                <a:gd name="T84" fmla="*/ 5 w 497"/>
                <a:gd name="T85" fmla="*/ 0 h 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97"/>
                <a:gd name="T130" fmla="*/ 0 h 536"/>
                <a:gd name="T131" fmla="*/ 497 w 497"/>
                <a:gd name="T132" fmla="*/ 536 h 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97" h="536">
                  <a:moveTo>
                    <a:pt x="10" y="0"/>
                  </a:moveTo>
                  <a:lnTo>
                    <a:pt x="1" y="45"/>
                  </a:lnTo>
                  <a:lnTo>
                    <a:pt x="0" y="93"/>
                  </a:lnTo>
                  <a:lnTo>
                    <a:pt x="4" y="141"/>
                  </a:lnTo>
                  <a:lnTo>
                    <a:pt x="14" y="185"/>
                  </a:lnTo>
                  <a:lnTo>
                    <a:pt x="22" y="205"/>
                  </a:lnTo>
                  <a:lnTo>
                    <a:pt x="33" y="223"/>
                  </a:lnTo>
                  <a:lnTo>
                    <a:pt x="45" y="241"/>
                  </a:lnTo>
                  <a:lnTo>
                    <a:pt x="59" y="258"/>
                  </a:lnTo>
                  <a:lnTo>
                    <a:pt x="74" y="273"/>
                  </a:lnTo>
                  <a:lnTo>
                    <a:pt x="91" y="287"/>
                  </a:lnTo>
                  <a:lnTo>
                    <a:pt x="107" y="301"/>
                  </a:lnTo>
                  <a:lnTo>
                    <a:pt x="125" y="313"/>
                  </a:lnTo>
                  <a:lnTo>
                    <a:pt x="135" y="321"/>
                  </a:lnTo>
                  <a:lnTo>
                    <a:pt x="147" y="328"/>
                  </a:lnTo>
                  <a:lnTo>
                    <a:pt x="158" y="335"/>
                  </a:lnTo>
                  <a:lnTo>
                    <a:pt x="170" y="341"/>
                  </a:lnTo>
                  <a:lnTo>
                    <a:pt x="180" y="348"/>
                  </a:lnTo>
                  <a:lnTo>
                    <a:pt x="192" y="354"/>
                  </a:lnTo>
                  <a:lnTo>
                    <a:pt x="203" y="359"/>
                  </a:lnTo>
                  <a:lnTo>
                    <a:pt x="216" y="365"/>
                  </a:lnTo>
                  <a:lnTo>
                    <a:pt x="227" y="370"/>
                  </a:lnTo>
                  <a:lnTo>
                    <a:pt x="239" y="376"/>
                  </a:lnTo>
                  <a:lnTo>
                    <a:pt x="250" y="380"/>
                  </a:lnTo>
                  <a:lnTo>
                    <a:pt x="263" y="386"/>
                  </a:lnTo>
                  <a:lnTo>
                    <a:pt x="275" y="390"/>
                  </a:lnTo>
                  <a:lnTo>
                    <a:pt x="286" y="396"/>
                  </a:lnTo>
                  <a:lnTo>
                    <a:pt x="299" y="401"/>
                  </a:lnTo>
                  <a:lnTo>
                    <a:pt x="310" y="407"/>
                  </a:lnTo>
                  <a:lnTo>
                    <a:pt x="323" y="412"/>
                  </a:lnTo>
                  <a:lnTo>
                    <a:pt x="336" y="419"/>
                  </a:lnTo>
                  <a:lnTo>
                    <a:pt x="348" y="426"/>
                  </a:lnTo>
                  <a:lnTo>
                    <a:pt x="361" y="433"/>
                  </a:lnTo>
                  <a:lnTo>
                    <a:pt x="373" y="440"/>
                  </a:lnTo>
                  <a:lnTo>
                    <a:pt x="384" y="448"/>
                  </a:lnTo>
                  <a:lnTo>
                    <a:pt x="396" y="455"/>
                  </a:lnTo>
                  <a:lnTo>
                    <a:pt x="408" y="463"/>
                  </a:lnTo>
                  <a:lnTo>
                    <a:pt x="419" y="471"/>
                  </a:lnTo>
                  <a:lnTo>
                    <a:pt x="430" y="480"/>
                  </a:lnTo>
                  <a:lnTo>
                    <a:pt x="442" y="488"/>
                  </a:lnTo>
                  <a:lnTo>
                    <a:pt x="452" y="498"/>
                  </a:lnTo>
                  <a:lnTo>
                    <a:pt x="464" y="507"/>
                  </a:lnTo>
                  <a:lnTo>
                    <a:pt x="474" y="516"/>
                  </a:lnTo>
                  <a:lnTo>
                    <a:pt x="484" y="525"/>
                  </a:lnTo>
                  <a:lnTo>
                    <a:pt x="495" y="536"/>
                  </a:lnTo>
                  <a:lnTo>
                    <a:pt x="496" y="536"/>
                  </a:lnTo>
                  <a:lnTo>
                    <a:pt x="496" y="534"/>
                  </a:lnTo>
                  <a:lnTo>
                    <a:pt x="497" y="534"/>
                  </a:lnTo>
                  <a:lnTo>
                    <a:pt x="497" y="533"/>
                  </a:lnTo>
                  <a:lnTo>
                    <a:pt x="481" y="517"/>
                  </a:lnTo>
                  <a:lnTo>
                    <a:pt x="466" y="502"/>
                  </a:lnTo>
                  <a:lnTo>
                    <a:pt x="449" y="487"/>
                  </a:lnTo>
                  <a:lnTo>
                    <a:pt x="432" y="472"/>
                  </a:lnTo>
                  <a:lnTo>
                    <a:pt x="415" y="458"/>
                  </a:lnTo>
                  <a:lnTo>
                    <a:pt x="398" y="446"/>
                  </a:lnTo>
                  <a:lnTo>
                    <a:pt x="381" y="432"/>
                  </a:lnTo>
                  <a:lnTo>
                    <a:pt x="362" y="419"/>
                  </a:lnTo>
                  <a:lnTo>
                    <a:pt x="340" y="405"/>
                  </a:lnTo>
                  <a:lnTo>
                    <a:pt x="320" y="393"/>
                  </a:lnTo>
                  <a:lnTo>
                    <a:pt x="298" y="380"/>
                  </a:lnTo>
                  <a:lnTo>
                    <a:pt x="275" y="369"/>
                  </a:lnTo>
                  <a:lnTo>
                    <a:pt x="253" y="357"/>
                  </a:lnTo>
                  <a:lnTo>
                    <a:pt x="231" y="344"/>
                  </a:lnTo>
                  <a:lnTo>
                    <a:pt x="209" y="333"/>
                  </a:lnTo>
                  <a:lnTo>
                    <a:pt x="187" y="320"/>
                  </a:lnTo>
                  <a:lnTo>
                    <a:pt x="167" y="308"/>
                  </a:lnTo>
                  <a:lnTo>
                    <a:pt x="148" y="295"/>
                  </a:lnTo>
                  <a:lnTo>
                    <a:pt x="129" y="282"/>
                  </a:lnTo>
                  <a:lnTo>
                    <a:pt x="111" y="268"/>
                  </a:lnTo>
                  <a:lnTo>
                    <a:pt x="94" y="253"/>
                  </a:lnTo>
                  <a:lnTo>
                    <a:pt x="78" y="237"/>
                  </a:lnTo>
                  <a:lnTo>
                    <a:pt x="61" y="221"/>
                  </a:lnTo>
                  <a:lnTo>
                    <a:pt x="46" y="203"/>
                  </a:lnTo>
                  <a:lnTo>
                    <a:pt x="31" y="181"/>
                  </a:lnTo>
                  <a:lnTo>
                    <a:pt x="21" y="157"/>
                  </a:lnTo>
                  <a:lnTo>
                    <a:pt x="12" y="132"/>
                  </a:lnTo>
                  <a:lnTo>
                    <a:pt x="6" y="106"/>
                  </a:lnTo>
                  <a:lnTo>
                    <a:pt x="4" y="79"/>
                  </a:lnTo>
                  <a:lnTo>
                    <a:pt x="3" y="52"/>
                  </a:lnTo>
                  <a:lnTo>
                    <a:pt x="5" y="2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6" name="Freeform 85"/>
            <p:cNvSpPr>
              <a:spLocks/>
            </p:cNvSpPr>
            <p:nvPr/>
          </p:nvSpPr>
          <p:spPr bwMode="auto">
            <a:xfrm>
              <a:off x="2059" y="3305"/>
              <a:ext cx="333" cy="428"/>
            </a:xfrm>
            <a:custGeom>
              <a:avLst/>
              <a:gdLst>
                <a:gd name="T0" fmla="*/ 327 w 665"/>
                <a:gd name="T1" fmla="*/ 29 h 856"/>
                <a:gd name="T2" fmla="*/ 314 w 665"/>
                <a:gd name="T3" fmla="*/ 87 h 856"/>
                <a:gd name="T4" fmla="*/ 295 w 665"/>
                <a:gd name="T5" fmla="*/ 144 h 856"/>
                <a:gd name="T6" fmla="*/ 272 w 665"/>
                <a:gd name="T7" fmla="*/ 198 h 856"/>
                <a:gd name="T8" fmla="*/ 247 w 665"/>
                <a:gd name="T9" fmla="*/ 243 h 856"/>
                <a:gd name="T10" fmla="*/ 223 w 665"/>
                <a:gd name="T11" fmla="*/ 278 h 856"/>
                <a:gd name="T12" fmla="*/ 196 w 665"/>
                <a:gd name="T13" fmla="*/ 310 h 856"/>
                <a:gd name="T14" fmla="*/ 166 w 665"/>
                <a:gd name="T15" fmla="*/ 338 h 856"/>
                <a:gd name="T16" fmla="*/ 134 w 665"/>
                <a:gd name="T17" fmla="*/ 363 h 856"/>
                <a:gd name="T18" fmla="*/ 99 w 665"/>
                <a:gd name="T19" fmla="*/ 385 h 856"/>
                <a:gd name="T20" fmla="*/ 61 w 665"/>
                <a:gd name="T21" fmla="*/ 404 h 856"/>
                <a:gd name="T22" fmla="*/ 22 w 665"/>
                <a:gd name="T23" fmla="*/ 419 h 856"/>
                <a:gd name="T24" fmla="*/ 1 w 665"/>
                <a:gd name="T25" fmla="*/ 425 h 856"/>
                <a:gd name="T26" fmla="*/ 0 w 665"/>
                <a:gd name="T27" fmla="*/ 428 h 856"/>
                <a:gd name="T28" fmla="*/ 12 w 665"/>
                <a:gd name="T29" fmla="*/ 426 h 856"/>
                <a:gd name="T30" fmla="*/ 34 w 665"/>
                <a:gd name="T31" fmla="*/ 421 h 856"/>
                <a:gd name="T32" fmla="*/ 56 w 665"/>
                <a:gd name="T33" fmla="*/ 415 h 856"/>
                <a:gd name="T34" fmla="*/ 77 w 665"/>
                <a:gd name="T35" fmla="*/ 408 h 856"/>
                <a:gd name="T36" fmla="*/ 98 w 665"/>
                <a:gd name="T37" fmla="*/ 398 h 856"/>
                <a:gd name="T38" fmla="*/ 118 w 665"/>
                <a:gd name="T39" fmla="*/ 389 h 856"/>
                <a:gd name="T40" fmla="*/ 137 w 665"/>
                <a:gd name="T41" fmla="*/ 377 h 856"/>
                <a:gd name="T42" fmla="*/ 156 w 665"/>
                <a:gd name="T43" fmla="*/ 365 h 856"/>
                <a:gd name="T44" fmla="*/ 173 w 665"/>
                <a:gd name="T45" fmla="*/ 352 h 856"/>
                <a:gd name="T46" fmla="*/ 188 w 665"/>
                <a:gd name="T47" fmla="*/ 339 h 856"/>
                <a:gd name="T48" fmla="*/ 202 w 665"/>
                <a:gd name="T49" fmla="*/ 325 h 856"/>
                <a:gd name="T50" fmla="*/ 216 w 665"/>
                <a:gd name="T51" fmla="*/ 311 h 856"/>
                <a:gd name="T52" fmla="*/ 228 w 665"/>
                <a:gd name="T53" fmla="*/ 295 h 856"/>
                <a:gd name="T54" fmla="*/ 240 w 665"/>
                <a:gd name="T55" fmla="*/ 280 h 856"/>
                <a:gd name="T56" fmla="*/ 252 w 665"/>
                <a:gd name="T57" fmla="*/ 263 h 856"/>
                <a:gd name="T58" fmla="*/ 262 w 665"/>
                <a:gd name="T59" fmla="*/ 246 h 856"/>
                <a:gd name="T60" fmla="*/ 281 w 665"/>
                <a:gd name="T61" fmla="*/ 210 h 856"/>
                <a:gd name="T62" fmla="*/ 303 w 665"/>
                <a:gd name="T63" fmla="*/ 152 h 856"/>
                <a:gd name="T64" fmla="*/ 318 w 665"/>
                <a:gd name="T65" fmla="*/ 93 h 856"/>
                <a:gd name="T66" fmla="*/ 329 w 665"/>
                <a:gd name="T67" fmla="*/ 31 h 856"/>
                <a:gd name="T68" fmla="*/ 333 w 665"/>
                <a:gd name="T69" fmla="*/ 0 h 856"/>
                <a:gd name="T70" fmla="*/ 333 w 665"/>
                <a:gd name="T71" fmla="*/ 0 h 856"/>
                <a:gd name="T72" fmla="*/ 333 w 665"/>
                <a:gd name="T73" fmla="*/ 0 h 8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5"/>
                <a:gd name="T112" fmla="*/ 0 h 856"/>
                <a:gd name="T113" fmla="*/ 665 w 665"/>
                <a:gd name="T114" fmla="*/ 856 h 8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5" h="856">
                  <a:moveTo>
                    <a:pt x="665" y="0"/>
                  </a:moveTo>
                  <a:lnTo>
                    <a:pt x="654" y="59"/>
                  </a:lnTo>
                  <a:lnTo>
                    <a:pt x="642" y="117"/>
                  </a:lnTo>
                  <a:lnTo>
                    <a:pt x="627" y="174"/>
                  </a:lnTo>
                  <a:lnTo>
                    <a:pt x="610" y="232"/>
                  </a:lnTo>
                  <a:lnTo>
                    <a:pt x="590" y="287"/>
                  </a:lnTo>
                  <a:lnTo>
                    <a:pt x="567" y="342"/>
                  </a:lnTo>
                  <a:lnTo>
                    <a:pt x="543" y="396"/>
                  </a:lnTo>
                  <a:lnTo>
                    <a:pt x="515" y="449"/>
                  </a:lnTo>
                  <a:lnTo>
                    <a:pt x="493" y="486"/>
                  </a:lnTo>
                  <a:lnTo>
                    <a:pt x="470" y="522"/>
                  </a:lnTo>
                  <a:lnTo>
                    <a:pt x="446" y="555"/>
                  </a:lnTo>
                  <a:lnTo>
                    <a:pt x="419" y="588"/>
                  </a:lnTo>
                  <a:lnTo>
                    <a:pt x="392" y="619"/>
                  </a:lnTo>
                  <a:lnTo>
                    <a:pt x="363" y="648"/>
                  </a:lnTo>
                  <a:lnTo>
                    <a:pt x="332" y="675"/>
                  </a:lnTo>
                  <a:lnTo>
                    <a:pt x="301" y="701"/>
                  </a:lnTo>
                  <a:lnTo>
                    <a:pt x="267" y="726"/>
                  </a:lnTo>
                  <a:lnTo>
                    <a:pt x="233" y="748"/>
                  </a:lnTo>
                  <a:lnTo>
                    <a:pt x="197" y="769"/>
                  </a:lnTo>
                  <a:lnTo>
                    <a:pt x="160" y="788"/>
                  </a:lnTo>
                  <a:lnTo>
                    <a:pt x="122" y="807"/>
                  </a:lnTo>
                  <a:lnTo>
                    <a:pt x="84" y="822"/>
                  </a:lnTo>
                  <a:lnTo>
                    <a:pt x="44" y="837"/>
                  </a:lnTo>
                  <a:lnTo>
                    <a:pt x="3" y="849"/>
                  </a:lnTo>
                  <a:lnTo>
                    <a:pt x="1" y="850"/>
                  </a:lnTo>
                  <a:lnTo>
                    <a:pt x="0" y="853"/>
                  </a:lnTo>
                  <a:lnTo>
                    <a:pt x="0" y="855"/>
                  </a:lnTo>
                  <a:lnTo>
                    <a:pt x="1" y="856"/>
                  </a:lnTo>
                  <a:lnTo>
                    <a:pt x="23" y="851"/>
                  </a:lnTo>
                  <a:lnTo>
                    <a:pt x="45" y="847"/>
                  </a:lnTo>
                  <a:lnTo>
                    <a:pt x="67" y="842"/>
                  </a:lnTo>
                  <a:lnTo>
                    <a:pt x="89" y="835"/>
                  </a:lnTo>
                  <a:lnTo>
                    <a:pt x="111" y="830"/>
                  </a:lnTo>
                  <a:lnTo>
                    <a:pt x="131" y="822"/>
                  </a:lnTo>
                  <a:lnTo>
                    <a:pt x="153" y="815"/>
                  </a:lnTo>
                  <a:lnTo>
                    <a:pt x="174" y="805"/>
                  </a:lnTo>
                  <a:lnTo>
                    <a:pt x="195" y="796"/>
                  </a:lnTo>
                  <a:lnTo>
                    <a:pt x="215" y="787"/>
                  </a:lnTo>
                  <a:lnTo>
                    <a:pt x="235" y="777"/>
                  </a:lnTo>
                  <a:lnTo>
                    <a:pt x="255" y="766"/>
                  </a:lnTo>
                  <a:lnTo>
                    <a:pt x="274" y="754"/>
                  </a:lnTo>
                  <a:lnTo>
                    <a:pt x="293" y="742"/>
                  </a:lnTo>
                  <a:lnTo>
                    <a:pt x="311" y="729"/>
                  </a:lnTo>
                  <a:lnTo>
                    <a:pt x="330" y="716"/>
                  </a:lnTo>
                  <a:lnTo>
                    <a:pt x="346" y="703"/>
                  </a:lnTo>
                  <a:lnTo>
                    <a:pt x="361" y="690"/>
                  </a:lnTo>
                  <a:lnTo>
                    <a:pt x="376" y="678"/>
                  </a:lnTo>
                  <a:lnTo>
                    <a:pt x="389" y="664"/>
                  </a:lnTo>
                  <a:lnTo>
                    <a:pt x="404" y="650"/>
                  </a:lnTo>
                  <a:lnTo>
                    <a:pt x="417" y="635"/>
                  </a:lnTo>
                  <a:lnTo>
                    <a:pt x="431" y="621"/>
                  </a:lnTo>
                  <a:lnTo>
                    <a:pt x="444" y="605"/>
                  </a:lnTo>
                  <a:lnTo>
                    <a:pt x="456" y="590"/>
                  </a:lnTo>
                  <a:lnTo>
                    <a:pt x="469" y="575"/>
                  </a:lnTo>
                  <a:lnTo>
                    <a:pt x="480" y="559"/>
                  </a:lnTo>
                  <a:lnTo>
                    <a:pt x="492" y="543"/>
                  </a:lnTo>
                  <a:lnTo>
                    <a:pt x="504" y="526"/>
                  </a:lnTo>
                  <a:lnTo>
                    <a:pt x="514" y="509"/>
                  </a:lnTo>
                  <a:lnTo>
                    <a:pt x="524" y="492"/>
                  </a:lnTo>
                  <a:lnTo>
                    <a:pt x="533" y="475"/>
                  </a:lnTo>
                  <a:lnTo>
                    <a:pt x="562" y="420"/>
                  </a:lnTo>
                  <a:lnTo>
                    <a:pt x="585" y="362"/>
                  </a:lnTo>
                  <a:lnTo>
                    <a:pt x="605" y="304"/>
                  </a:lnTo>
                  <a:lnTo>
                    <a:pt x="622" y="244"/>
                  </a:lnTo>
                  <a:lnTo>
                    <a:pt x="635" y="185"/>
                  </a:lnTo>
                  <a:lnTo>
                    <a:pt x="646" y="124"/>
                  </a:lnTo>
                  <a:lnTo>
                    <a:pt x="657" y="62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7" name="Freeform 86"/>
            <p:cNvSpPr>
              <a:spLocks/>
            </p:cNvSpPr>
            <p:nvPr/>
          </p:nvSpPr>
          <p:spPr bwMode="auto">
            <a:xfrm>
              <a:off x="1819" y="3446"/>
              <a:ext cx="46" cy="77"/>
            </a:xfrm>
            <a:custGeom>
              <a:avLst/>
              <a:gdLst>
                <a:gd name="T0" fmla="*/ 46 w 94"/>
                <a:gd name="T1" fmla="*/ 0 h 153"/>
                <a:gd name="T2" fmla="*/ 45 w 94"/>
                <a:gd name="T3" fmla="*/ 14 h 153"/>
                <a:gd name="T4" fmla="*/ 42 w 94"/>
                <a:gd name="T5" fmla="*/ 27 h 153"/>
                <a:gd name="T6" fmla="*/ 37 w 94"/>
                <a:gd name="T7" fmla="*/ 39 h 153"/>
                <a:gd name="T8" fmla="*/ 30 w 94"/>
                <a:gd name="T9" fmla="*/ 50 h 153"/>
                <a:gd name="T10" fmla="*/ 27 w 94"/>
                <a:gd name="T11" fmla="*/ 54 h 153"/>
                <a:gd name="T12" fmla="*/ 25 w 94"/>
                <a:gd name="T13" fmla="*/ 58 h 153"/>
                <a:gd name="T14" fmla="*/ 22 w 94"/>
                <a:gd name="T15" fmla="*/ 61 h 153"/>
                <a:gd name="T16" fmla="*/ 19 w 94"/>
                <a:gd name="T17" fmla="*/ 65 h 153"/>
                <a:gd name="T18" fmla="*/ 15 w 94"/>
                <a:gd name="T19" fmla="*/ 67 h 153"/>
                <a:gd name="T20" fmla="*/ 11 w 94"/>
                <a:gd name="T21" fmla="*/ 70 h 153"/>
                <a:gd name="T22" fmla="*/ 7 w 94"/>
                <a:gd name="T23" fmla="*/ 71 h 153"/>
                <a:gd name="T24" fmla="*/ 3 w 94"/>
                <a:gd name="T25" fmla="*/ 72 h 153"/>
                <a:gd name="T26" fmla="*/ 2 w 94"/>
                <a:gd name="T27" fmla="*/ 72 h 153"/>
                <a:gd name="T28" fmla="*/ 0 w 94"/>
                <a:gd name="T29" fmla="*/ 73 h 153"/>
                <a:gd name="T30" fmla="*/ 0 w 94"/>
                <a:gd name="T31" fmla="*/ 74 h 153"/>
                <a:gd name="T32" fmla="*/ 0 w 94"/>
                <a:gd name="T33" fmla="*/ 75 h 153"/>
                <a:gd name="T34" fmla="*/ 4 w 94"/>
                <a:gd name="T35" fmla="*/ 77 h 153"/>
                <a:gd name="T36" fmla="*/ 8 w 94"/>
                <a:gd name="T37" fmla="*/ 77 h 153"/>
                <a:gd name="T38" fmla="*/ 13 w 94"/>
                <a:gd name="T39" fmla="*/ 74 h 153"/>
                <a:gd name="T40" fmla="*/ 17 w 94"/>
                <a:gd name="T41" fmla="*/ 71 h 153"/>
                <a:gd name="T42" fmla="*/ 21 w 94"/>
                <a:gd name="T43" fmla="*/ 68 h 153"/>
                <a:gd name="T44" fmla="*/ 24 w 94"/>
                <a:gd name="T45" fmla="*/ 64 h 153"/>
                <a:gd name="T46" fmla="*/ 26 w 94"/>
                <a:gd name="T47" fmla="*/ 61 h 153"/>
                <a:gd name="T48" fmla="*/ 29 w 94"/>
                <a:gd name="T49" fmla="*/ 58 h 153"/>
                <a:gd name="T50" fmla="*/ 33 w 94"/>
                <a:gd name="T51" fmla="*/ 51 h 153"/>
                <a:gd name="T52" fmla="*/ 37 w 94"/>
                <a:gd name="T53" fmla="*/ 44 h 153"/>
                <a:gd name="T54" fmla="*/ 40 w 94"/>
                <a:gd name="T55" fmla="*/ 37 h 153"/>
                <a:gd name="T56" fmla="*/ 43 w 94"/>
                <a:gd name="T57" fmla="*/ 31 h 153"/>
                <a:gd name="T58" fmla="*/ 44 w 94"/>
                <a:gd name="T59" fmla="*/ 23 h 153"/>
                <a:gd name="T60" fmla="*/ 45 w 94"/>
                <a:gd name="T61" fmla="*/ 16 h 153"/>
                <a:gd name="T62" fmla="*/ 46 w 94"/>
                <a:gd name="T63" fmla="*/ 8 h 153"/>
                <a:gd name="T64" fmla="*/ 46 w 94"/>
                <a:gd name="T65" fmla="*/ 0 h 153"/>
                <a:gd name="T66" fmla="*/ 46 w 94"/>
                <a:gd name="T67" fmla="*/ 0 h 153"/>
                <a:gd name="T68" fmla="*/ 46 w 94"/>
                <a:gd name="T69" fmla="*/ 0 h 153"/>
                <a:gd name="T70" fmla="*/ 46 w 94"/>
                <a:gd name="T71" fmla="*/ 0 h 153"/>
                <a:gd name="T72" fmla="*/ 46 w 94"/>
                <a:gd name="T73" fmla="*/ 0 h 153"/>
                <a:gd name="T74" fmla="*/ 46 w 94"/>
                <a:gd name="T75" fmla="*/ 0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153"/>
                <a:gd name="T116" fmla="*/ 94 w 94"/>
                <a:gd name="T117" fmla="*/ 153 h 1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153">
                  <a:moveTo>
                    <a:pt x="94" y="0"/>
                  </a:moveTo>
                  <a:lnTo>
                    <a:pt x="91" y="27"/>
                  </a:lnTo>
                  <a:lnTo>
                    <a:pt x="85" y="53"/>
                  </a:lnTo>
                  <a:lnTo>
                    <a:pt x="76" y="77"/>
                  </a:lnTo>
                  <a:lnTo>
                    <a:pt x="61" y="100"/>
                  </a:lnTo>
                  <a:lnTo>
                    <a:pt x="56" y="107"/>
                  </a:lnTo>
                  <a:lnTo>
                    <a:pt x="51" y="115"/>
                  </a:lnTo>
                  <a:lnTo>
                    <a:pt x="44" y="122"/>
                  </a:lnTo>
                  <a:lnTo>
                    <a:pt x="38" y="129"/>
                  </a:lnTo>
                  <a:lnTo>
                    <a:pt x="31" y="134"/>
                  </a:lnTo>
                  <a:lnTo>
                    <a:pt x="23" y="139"/>
                  </a:lnTo>
                  <a:lnTo>
                    <a:pt x="15" y="141"/>
                  </a:lnTo>
                  <a:lnTo>
                    <a:pt x="6" y="144"/>
                  </a:lnTo>
                  <a:lnTo>
                    <a:pt x="4" y="144"/>
                  </a:lnTo>
                  <a:lnTo>
                    <a:pt x="1" y="146"/>
                  </a:lnTo>
                  <a:lnTo>
                    <a:pt x="0" y="147"/>
                  </a:lnTo>
                  <a:lnTo>
                    <a:pt x="1" y="149"/>
                  </a:lnTo>
                  <a:lnTo>
                    <a:pt x="9" y="153"/>
                  </a:lnTo>
                  <a:lnTo>
                    <a:pt x="17" y="153"/>
                  </a:lnTo>
                  <a:lnTo>
                    <a:pt x="26" y="148"/>
                  </a:lnTo>
                  <a:lnTo>
                    <a:pt x="34" y="142"/>
                  </a:lnTo>
                  <a:lnTo>
                    <a:pt x="42" y="136"/>
                  </a:lnTo>
                  <a:lnTo>
                    <a:pt x="49" y="127"/>
                  </a:lnTo>
                  <a:lnTo>
                    <a:pt x="54" y="121"/>
                  </a:lnTo>
                  <a:lnTo>
                    <a:pt x="59" y="115"/>
                  </a:lnTo>
                  <a:lnTo>
                    <a:pt x="68" y="102"/>
                  </a:lnTo>
                  <a:lnTo>
                    <a:pt x="75" y="88"/>
                  </a:lnTo>
                  <a:lnTo>
                    <a:pt x="81" y="74"/>
                  </a:lnTo>
                  <a:lnTo>
                    <a:pt x="87" y="61"/>
                  </a:lnTo>
                  <a:lnTo>
                    <a:pt x="90" y="46"/>
                  </a:lnTo>
                  <a:lnTo>
                    <a:pt x="92" y="31"/>
                  </a:lnTo>
                  <a:lnTo>
                    <a:pt x="94" y="1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8" name="Freeform 87"/>
            <p:cNvSpPr>
              <a:spLocks/>
            </p:cNvSpPr>
            <p:nvPr/>
          </p:nvSpPr>
          <p:spPr bwMode="auto">
            <a:xfrm>
              <a:off x="1826" y="3462"/>
              <a:ext cx="60" cy="105"/>
            </a:xfrm>
            <a:custGeom>
              <a:avLst/>
              <a:gdLst>
                <a:gd name="T0" fmla="*/ 60 w 121"/>
                <a:gd name="T1" fmla="*/ 0 h 210"/>
                <a:gd name="T2" fmla="*/ 60 w 121"/>
                <a:gd name="T3" fmla="*/ 9 h 210"/>
                <a:gd name="T4" fmla="*/ 59 w 121"/>
                <a:gd name="T5" fmla="*/ 17 h 210"/>
                <a:gd name="T6" fmla="*/ 57 w 121"/>
                <a:gd name="T7" fmla="*/ 26 h 210"/>
                <a:gd name="T8" fmla="*/ 56 w 121"/>
                <a:gd name="T9" fmla="*/ 34 h 210"/>
                <a:gd name="T10" fmla="*/ 53 w 121"/>
                <a:gd name="T11" fmla="*/ 42 h 210"/>
                <a:gd name="T12" fmla="*/ 49 w 121"/>
                <a:gd name="T13" fmla="*/ 50 h 210"/>
                <a:gd name="T14" fmla="*/ 45 w 121"/>
                <a:gd name="T15" fmla="*/ 57 h 210"/>
                <a:gd name="T16" fmla="*/ 40 w 121"/>
                <a:gd name="T17" fmla="*/ 65 h 210"/>
                <a:gd name="T18" fmla="*/ 35 w 121"/>
                <a:gd name="T19" fmla="*/ 69 h 210"/>
                <a:gd name="T20" fmla="*/ 31 w 121"/>
                <a:gd name="T21" fmla="*/ 73 h 210"/>
                <a:gd name="T22" fmla="*/ 26 w 121"/>
                <a:gd name="T23" fmla="*/ 77 h 210"/>
                <a:gd name="T24" fmla="*/ 21 w 121"/>
                <a:gd name="T25" fmla="*/ 81 h 210"/>
                <a:gd name="T26" fmla="*/ 15 w 121"/>
                <a:gd name="T27" fmla="*/ 85 h 210"/>
                <a:gd name="T28" fmla="*/ 10 w 121"/>
                <a:gd name="T29" fmla="*/ 89 h 210"/>
                <a:gd name="T30" fmla="*/ 6 w 121"/>
                <a:gd name="T31" fmla="*/ 93 h 210"/>
                <a:gd name="T32" fmla="*/ 1 w 121"/>
                <a:gd name="T33" fmla="*/ 98 h 210"/>
                <a:gd name="T34" fmla="*/ 0 w 121"/>
                <a:gd name="T35" fmla="*/ 99 h 210"/>
                <a:gd name="T36" fmla="*/ 0 w 121"/>
                <a:gd name="T37" fmla="*/ 102 h 210"/>
                <a:gd name="T38" fmla="*/ 0 w 121"/>
                <a:gd name="T39" fmla="*/ 104 h 210"/>
                <a:gd name="T40" fmla="*/ 1 w 121"/>
                <a:gd name="T41" fmla="*/ 105 h 210"/>
                <a:gd name="T42" fmla="*/ 8 w 121"/>
                <a:gd name="T43" fmla="*/ 103 h 210"/>
                <a:gd name="T44" fmla="*/ 15 w 121"/>
                <a:gd name="T45" fmla="*/ 99 h 210"/>
                <a:gd name="T46" fmla="*/ 22 w 121"/>
                <a:gd name="T47" fmla="*/ 94 h 210"/>
                <a:gd name="T48" fmla="*/ 29 w 121"/>
                <a:gd name="T49" fmla="*/ 88 h 210"/>
                <a:gd name="T50" fmla="*/ 34 w 121"/>
                <a:gd name="T51" fmla="*/ 82 h 210"/>
                <a:gd name="T52" fmla="*/ 40 w 121"/>
                <a:gd name="T53" fmla="*/ 75 h 210"/>
                <a:gd name="T54" fmla="*/ 45 w 121"/>
                <a:gd name="T55" fmla="*/ 68 h 210"/>
                <a:gd name="T56" fmla="*/ 48 w 121"/>
                <a:gd name="T57" fmla="*/ 62 h 210"/>
                <a:gd name="T58" fmla="*/ 55 w 121"/>
                <a:gd name="T59" fmla="*/ 48 h 210"/>
                <a:gd name="T60" fmla="*/ 59 w 121"/>
                <a:gd name="T61" fmla="*/ 31 h 210"/>
                <a:gd name="T62" fmla="*/ 60 w 121"/>
                <a:gd name="T63" fmla="*/ 16 h 210"/>
                <a:gd name="T64" fmla="*/ 60 w 121"/>
                <a:gd name="T65" fmla="*/ 0 h 210"/>
                <a:gd name="T66" fmla="*/ 60 w 121"/>
                <a:gd name="T67" fmla="*/ 0 h 210"/>
                <a:gd name="T68" fmla="*/ 60 w 121"/>
                <a:gd name="T69" fmla="*/ 0 h 210"/>
                <a:gd name="T70" fmla="*/ 60 w 121"/>
                <a:gd name="T71" fmla="*/ 0 h 210"/>
                <a:gd name="T72" fmla="*/ 60 w 121"/>
                <a:gd name="T73" fmla="*/ 0 h 210"/>
                <a:gd name="T74" fmla="*/ 60 w 121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1"/>
                <a:gd name="T115" fmla="*/ 0 h 210"/>
                <a:gd name="T116" fmla="*/ 121 w 121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1" h="210">
                  <a:moveTo>
                    <a:pt x="121" y="0"/>
                  </a:moveTo>
                  <a:lnTo>
                    <a:pt x="120" y="17"/>
                  </a:lnTo>
                  <a:lnTo>
                    <a:pt x="118" y="34"/>
                  </a:lnTo>
                  <a:lnTo>
                    <a:pt x="115" y="52"/>
                  </a:lnTo>
                  <a:lnTo>
                    <a:pt x="112" y="68"/>
                  </a:lnTo>
                  <a:lnTo>
                    <a:pt x="106" y="84"/>
                  </a:lnTo>
                  <a:lnTo>
                    <a:pt x="99" y="100"/>
                  </a:lnTo>
                  <a:lnTo>
                    <a:pt x="91" y="115"/>
                  </a:lnTo>
                  <a:lnTo>
                    <a:pt x="81" y="129"/>
                  </a:lnTo>
                  <a:lnTo>
                    <a:pt x="71" y="138"/>
                  </a:lnTo>
                  <a:lnTo>
                    <a:pt x="62" y="146"/>
                  </a:lnTo>
                  <a:lnTo>
                    <a:pt x="52" y="154"/>
                  </a:lnTo>
                  <a:lnTo>
                    <a:pt x="42" y="161"/>
                  </a:lnTo>
                  <a:lnTo>
                    <a:pt x="31" y="169"/>
                  </a:lnTo>
                  <a:lnTo>
                    <a:pt x="21" y="177"/>
                  </a:lnTo>
                  <a:lnTo>
                    <a:pt x="12" y="185"/>
                  </a:lnTo>
                  <a:lnTo>
                    <a:pt x="3" y="195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0" y="208"/>
                  </a:lnTo>
                  <a:lnTo>
                    <a:pt x="3" y="210"/>
                  </a:lnTo>
                  <a:lnTo>
                    <a:pt x="17" y="205"/>
                  </a:lnTo>
                  <a:lnTo>
                    <a:pt x="31" y="198"/>
                  </a:lnTo>
                  <a:lnTo>
                    <a:pt x="45" y="188"/>
                  </a:lnTo>
                  <a:lnTo>
                    <a:pt x="58" y="176"/>
                  </a:lnTo>
                  <a:lnTo>
                    <a:pt x="69" y="163"/>
                  </a:lnTo>
                  <a:lnTo>
                    <a:pt x="81" y="150"/>
                  </a:lnTo>
                  <a:lnTo>
                    <a:pt x="90" y="136"/>
                  </a:lnTo>
                  <a:lnTo>
                    <a:pt x="97" y="124"/>
                  </a:lnTo>
                  <a:lnTo>
                    <a:pt x="110" y="95"/>
                  </a:lnTo>
                  <a:lnTo>
                    <a:pt x="118" y="63"/>
                  </a:lnTo>
                  <a:lnTo>
                    <a:pt x="121" y="3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9" name="Freeform 88"/>
            <p:cNvSpPr>
              <a:spLocks/>
            </p:cNvSpPr>
            <p:nvPr/>
          </p:nvSpPr>
          <p:spPr bwMode="auto">
            <a:xfrm>
              <a:off x="1691" y="3272"/>
              <a:ext cx="174" cy="197"/>
            </a:xfrm>
            <a:custGeom>
              <a:avLst/>
              <a:gdLst>
                <a:gd name="T0" fmla="*/ 169 w 348"/>
                <a:gd name="T1" fmla="*/ 190 h 395"/>
                <a:gd name="T2" fmla="*/ 160 w 348"/>
                <a:gd name="T3" fmla="*/ 177 h 395"/>
                <a:gd name="T4" fmla="*/ 152 w 348"/>
                <a:gd name="T5" fmla="*/ 163 h 395"/>
                <a:gd name="T6" fmla="*/ 143 w 348"/>
                <a:gd name="T7" fmla="*/ 149 h 395"/>
                <a:gd name="T8" fmla="*/ 137 w 348"/>
                <a:gd name="T9" fmla="*/ 133 h 395"/>
                <a:gd name="T10" fmla="*/ 134 w 348"/>
                <a:gd name="T11" fmla="*/ 113 h 395"/>
                <a:gd name="T12" fmla="*/ 130 w 348"/>
                <a:gd name="T13" fmla="*/ 95 h 395"/>
                <a:gd name="T14" fmla="*/ 123 w 348"/>
                <a:gd name="T15" fmla="*/ 78 h 395"/>
                <a:gd name="T16" fmla="*/ 115 w 348"/>
                <a:gd name="T17" fmla="*/ 67 h 395"/>
                <a:gd name="T18" fmla="*/ 110 w 348"/>
                <a:gd name="T19" fmla="*/ 61 h 395"/>
                <a:gd name="T20" fmla="*/ 103 w 348"/>
                <a:gd name="T21" fmla="*/ 55 h 395"/>
                <a:gd name="T22" fmla="*/ 96 w 348"/>
                <a:gd name="T23" fmla="*/ 49 h 395"/>
                <a:gd name="T24" fmla="*/ 91 w 348"/>
                <a:gd name="T25" fmla="*/ 43 h 395"/>
                <a:gd name="T26" fmla="*/ 85 w 348"/>
                <a:gd name="T27" fmla="*/ 38 h 395"/>
                <a:gd name="T28" fmla="*/ 80 w 348"/>
                <a:gd name="T29" fmla="*/ 35 h 395"/>
                <a:gd name="T30" fmla="*/ 73 w 348"/>
                <a:gd name="T31" fmla="*/ 31 h 395"/>
                <a:gd name="T32" fmla="*/ 61 w 348"/>
                <a:gd name="T33" fmla="*/ 27 h 395"/>
                <a:gd name="T34" fmla="*/ 44 w 348"/>
                <a:gd name="T35" fmla="*/ 20 h 395"/>
                <a:gd name="T36" fmla="*/ 26 w 348"/>
                <a:gd name="T37" fmla="*/ 13 h 395"/>
                <a:gd name="T38" fmla="*/ 10 w 348"/>
                <a:gd name="T39" fmla="*/ 5 h 395"/>
                <a:gd name="T40" fmla="*/ 1 w 348"/>
                <a:gd name="T41" fmla="*/ 0 h 395"/>
                <a:gd name="T42" fmla="*/ 0 w 348"/>
                <a:gd name="T43" fmla="*/ 3 h 395"/>
                <a:gd name="T44" fmla="*/ 6 w 348"/>
                <a:gd name="T45" fmla="*/ 9 h 395"/>
                <a:gd name="T46" fmla="*/ 20 w 348"/>
                <a:gd name="T47" fmla="*/ 19 h 395"/>
                <a:gd name="T48" fmla="*/ 33 w 348"/>
                <a:gd name="T49" fmla="*/ 26 h 395"/>
                <a:gd name="T50" fmla="*/ 47 w 348"/>
                <a:gd name="T51" fmla="*/ 33 h 395"/>
                <a:gd name="T52" fmla="*/ 59 w 348"/>
                <a:gd name="T53" fmla="*/ 38 h 395"/>
                <a:gd name="T54" fmla="*/ 68 w 348"/>
                <a:gd name="T55" fmla="*/ 41 h 395"/>
                <a:gd name="T56" fmla="*/ 77 w 348"/>
                <a:gd name="T57" fmla="*/ 45 h 395"/>
                <a:gd name="T58" fmla="*/ 84 w 348"/>
                <a:gd name="T59" fmla="*/ 50 h 395"/>
                <a:gd name="T60" fmla="*/ 91 w 348"/>
                <a:gd name="T61" fmla="*/ 57 h 395"/>
                <a:gd name="T62" fmla="*/ 97 w 348"/>
                <a:gd name="T63" fmla="*/ 62 h 395"/>
                <a:gd name="T64" fmla="*/ 104 w 348"/>
                <a:gd name="T65" fmla="*/ 67 h 395"/>
                <a:gd name="T66" fmla="*/ 111 w 348"/>
                <a:gd name="T67" fmla="*/ 72 h 395"/>
                <a:gd name="T68" fmla="*/ 121 w 348"/>
                <a:gd name="T69" fmla="*/ 82 h 395"/>
                <a:gd name="T70" fmla="*/ 129 w 348"/>
                <a:gd name="T71" fmla="*/ 99 h 395"/>
                <a:gd name="T72" fmla="*/ 132 w 348"/>
                <a:gd name="T73" fmla="*/ 119 h 395"/>
                <a:gd name="T74" fmla="*/ 136 w 348"/>
                <a:gd name="T75" fmla="*/ 137 h 395"/>
                <a:gd name="T76" fmla="*/ 143 w 348"/>
                <a:gd name="T77" fmla="*/ 153 h 395"/>
                <a:gd name="T78" fmla="*/ 151 w 348"/>
                <a:gd name="T79" fmla="*/ 166 h 395"/>
                <a:gd name="T80" fmla="*/ 160 w 348"/>
                <a:gd name="T81" fmla="*/ 179 h 395"/>
                <a:gd name="T82" fmla="*/ 169 w 348"/>
                <a:gd name="T83" fmla="*/ 191 h 395"/>
                <a:gd name="T84" fmla="*/ 174 w 348"/>
                <a:gd name="T85" fmla="*/ 197 h 395"/>
                <a:gd name="T86" fmla="*/ 174 w 348"/>
                <a:gd name="T87" fmla="*/ 197 h 395"/>
                <a:gd name="T88" fmla="*/ 174 w 348"/>
                <a:gd name="T89" fmla="*/ 197 h 3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48"/>
                <a:gd name="T136" fmla="*/ 0 h 395"/>
                <a:gd name="T137" fmla="*/ 348 w 348"/>
                <a:gd name="T138" fmla="*/ 395 h 39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48" h="395">
                  <a:moveTo>
                    <a:pt x="348" y="394"/>
                  </a:moveTo>
                  <a:lnTo>
                    <a:pt x="337" y="381"/>
                  </a:lnTo>
                  <a:lnTo>
                    <a:pt x="328" y="368"/>
                  </a:lnTo>
                  <a:lnTo>
                    <a:pt x="319" y="354"/>
                  </a:lnTo>
                  <a:lnTo>
                    <a:pt x="311" y="341"/>
                  </a:lnTo>
                  <a:lnTo>
                    <a:pt x="303" y="327"/>
                  </a:lnTo>
                  <a:lnTo>
                    <a:pt x="295" y="313"/>
                  </a:lnTo>
                  <a:lnTo>
                    <a:pt x="286" y="299"/>
                  </a:lnTo>
                  <a:lnTo>
                    <a:pt x="280" y="284"/>
                  </a:lnTo>
                  <a:lnTo>
                    <a:pt x="274" y="266"/>
                  </a:lnTo>
                  <a:lnTo>
                    <a:pt x="270" y="246"/>
                  </a:lnTo>
                  <a:lnTo>
                    <a:pt x="267" y="227"/>
                  </a:lnTo>
                  <a:lnTo>
                    <a:pt x="263" y="207"/>
                  </a:lnTo>
                  <a:lnTo>
                    <a:pt x="259" y="190"/>
                  </a:lnTo>
                  <a:lnTo>
                    <a:pt x="253" y="172"/>
                  </a:lnTo>
                  <a:lnTo>
                    <a:pt x="246" y="156"/>
                  </a:lnTo>
                  <a:lnTo>
                    <a:pt x="237" y="141"/>
                  </a:lnTo>
                  <a:lnTo>
                    <a:pt x="231" y="134"/>
                  </a:lnTo>
                  <a:lnTo>
                    <a:pt x="225" y="129"/>
                  </a:lnTo>
                  <a:lnTo>
                    <a:pt x="220" y="122"/>
                  </a:lnTo>
                  <a:lnTo>
                    <a:pt x="213" y="116"/>
                  </a:lnTo>
                  <a:lnTo>
                    <a:pt x="206" y="110"/>
                  </a:lnTo>
                  <a:lnTo>
                    <a:pt x="200" y="104"/>
                  </a:lnTo>
                  <a:lnTo>
                    <a:pt x="193" y="98"/>
                  </a:lnTo>
                  <a:lnTo>
                    <a:pt x="187" y="92"/>
                  </a:lnTo>
                  <a:lnTo>
                    <a:pt x="182" y="86"/>
                  </a:lnTo>
                  <a:lnTo>
                    <a:pt x="176" y="81"/>
                  </a:lnTo>
                  <a:lnTo>
                    <a:pt x="170" y="77"/>
                  </a:lnTo>
                  <a:lnTo>
                    <a:pt x="164" y="73"/>
                  </a:lnTo>
                  <a:lnTo>
                    <a:pt x="159" y="70"/>
                  </a:lnTo>
                  <a:lnTo>
                    <a:pt x="152" y="66"/>
                  </a:lnTo>
                  <a:lnTo>
                    <a:pt x="146" y="63"/>
                  </a:lnTo>
                  <a:lnTo>
                    <a:pt x="139" y="61"/>
                  </a:lnTo>
                  <a:lnTo>
                    <a:pt x="122" y="54"/>
                  </a:lnTo>
                  <a:lnTo>
                    <a:pt x="104" y="47"/>
                  </a:lnTo>
                  <a:lnTo>
                    <a:pt x="87" y="41"/>
                  </a:lnTo>
                  <a:lnTo>
                    <a:pt x="70" y="34"/>
                  </a:lnTo>
                  <a:lnTo>
                    <a:pt x="53" y="27"/>
                  </a:lnTo>
                  <a:lnTo>
                    <a:pt x="36" y="19"/>
                  </a:lnTo>
                  <a:lnTo>
                    <a:pt x="20" y="1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12" y="19"/>
                  </a:lnTo>
                  <a:lnTo>
                    <a:pt x="25" y="28"/>
                  </a:lnTo>
                  <a:lnTo>
                    <a:pt x="39" y="38"/>
                  </a:lnTo>
                  <a:lnTo>
                    <a:pt x="51" y="46"/>
                  </a:lnTo>
                  <a:lnTo>
                    <a:pt x="65" y="53"/>
                  </a:lnTo>
                  <a:lnTo>
                    <a:pt x="80" y="59"/>
                  </a:lnTo>
                  <a:lnTo>
                    <a:pt x="94" y="66"/>
                  </a:lnTo>
                  <a:lnTo>
                    <a:pt x="109" y="72"/>
                  </a:lnTo>
                  <a:lnTo>
                    <a:pt x="118" y="76"/>
                  </a:lnTo>
                  <a:lnTo>
                    <a:pt x="127" y="79"/>
                  </a:lnTo>
                  <a:lnTo>
                    <a:pt x="136" y="83"/>
                  </a:lnTo>
                  <a:lnTo>
                    <a:pt x="145" y="86"/>
                  </a:lnTo>
                  <a:lnTo>
                    <a:pt x="153" y="91"/>
                  </a:lnTo>
                  <a:lnTo>
                    <a:pt x="161" y="95"/>
                  </a:lnTo>
                  <a:lnTo>
                    <a:pt x="168" y="101"/>
                  </a:lnTo>
                  <a:lnTo>
                    <a:pt x="176" y="108"/>
                  </a:lnTo>
                  <a:lnTo>
                    <a:pt x="182" y="114"/>
                  </a:lnTo>
                  <a:lnTo>
                    <a:pt x="189" y="119"/>
                  </a:lnTo>
                  <a:lnTo>
                    <a:pt x="195" y="124"/>
                  </a:lnTo>
                  <a:lnTo>
                    <a:pt x="202" y="130"/>
                  </a:lnTo>
                  <a:lnTo>
                    <a:pt x="209" y="134"/>
                  </a:lnTo>
                  <a:lnTo>
                    <a:pt x="216" y="140"/>
                  </a:lnTo>
                  <a:lnTo>
                    <a:pt x="223" y="145"/>
                  </a:lnTo>
                  <a:lnTo>
                    <a:pt x="230" y="150"/>
                  </a:lnTo>
                  <a:lnTo>
                    <a:pt x="243" y="164"/>
                  </a:lnTo>
                  <a:lnTo>
                    <a:pt x="251" y="182"/>
                  </a:lnTo>
                  <a:lnTo>
                    <a:pt x="257" y="199"/>
                  </a:lnTo>
                  <a:lnTo>
                    <a:pt x="261" y="218"/>
                  </a:lnTo>
                  <a:lnTo>
                    <a:pt x="263" y="238"/>
                  </a:lnTo>
                  <a:lnTo>
                    <a:pt x="267" y="256"/>
                  </a:lnTo>
                  <a:lnTo>
                    <a:pt x="271" y="275"/>
                  </a:lnTo>
                  <a:lnTo>
                    <a:pt x="278" y="292"/>
                  </a:lnTo>
                  <a:lnTo>
                    <a:pt x="285" y="306"/>
                  </a:lnTo>
                  <a:lnTo>
                    <a:pt x="293" y="319"/>
                  </a:lnTo>
                  <a:lnTo>
                    <a:pt x="301" y="332"/>
                  </a:lnTo>
                  <a:lnTo>
                    <a:pt x="310" y="345"/>
                  </a:lnTo>
                  <a:lnTo>
                    <a:pt x="319" y="358"/>
                  </a:lnTo>
                  <a:lnTo>
                    <a:pt x="327" y="370"/>
                  </a:lnTo>
                  <a:lnTo>
                    <a:pt x="337" y="382"/>
                  </a:lnTo>
                  <a:lnTo>
                    <a:pt x="348" y="395"/>
                  </a:lnTo>
                  <a:lnTo>
                    <a:pt x="348" y="3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0" name="Freeform 89"/>
            <p:cNvSpPr>
              <a:spLocks/>
            </p:cNvSpPr>
            <p:nvPr/>
          </p:nvSpPr>
          <p:spPr bwMode="auto">
            <a:xfrm>
              <a:off x="1745" y="3397"/>
              <a:ext cx="91" cy="118"/>
            </a:xfrm>
            <a:custGeom>
              <a:avLst/>
              <a:gdLst>
                <a:gd name="T0" fmla="*/ 2 w 183"/>
                <a:gd name="T1" fmla="*/ 9 h 237"/>
                <a:gd name="T2" fmla="*/ 3 w 183"/>
                <a:gd name="T3" fmla="*/ 29 h 237"/>
                <a:gd name="T4" fmla="*/ 4 w 183"/>
                <a:gd name="T5" fmla="*/ 49 h 237"/>
                <a:gd name="T6" fmla="*/ 9 w 183"/>
                <a:gd name="T7" fmla="*/ 67 h 237"/>
                <a:gd name="T8" fmla="*/ 19 w 183"/>
                <a:gd name="T9" fmla="*/ 80 h 237"/>
                <a:gd name="T10" fmla="*/ 26 w 183"/>
                <a:gd name="T11" fmla="*/ 87 h 237"/>
                <a:gd name="T12" fmla="*/ 35 w 183"/>
                <a:gd name="T13" fmla="*/ 93 h 237"/>
                <a:gd name="T14" fmla="*/ 44 w 183"/>
                <a:gd name="T15" fmla="*/ 97 h 237"/>
                <a:gd name="T16" fmla="*/ 51 w 183"/>
                <a:gd name="T17" fmla="*/ 100 h 237"/>
                <a:gd name="T18" fmla="*/ 55 w 183"/>
                <a:gd name="T19" fmla="*/ 102 h 237"/>
                <a:gd name="T20" fmla="*/ 61 w 183"/>
                <a:gd name="T21" fmla="*/ 103 h 237"/>
                <a:gd name="T22" fmla="*/ 66 w 183"/>
                <a:gd name="T23" fmla="*/ 104 h 237"/>
                <a:gd name="T24" fmla="*/ 70 w 183"/>
                <a:gd name="T25" fmla="*/ 107 h 237"/>
                <a:gd name="T26" fmla="*/ 75 w 183"/>
                <a:gd name="T27" fmla="*/ 110 h 237"/>
                <a:gd name="T28" fmla="*/ 80 w 183"/>
                <a:gd name="T29" fmla="*/ 114 h 237"/>
                <a:gd name="T30" fmla="*/ 85 w 183"/>
                <a:gd name="T31" fmla="*/ 116 h 237"/>
                <a:gd name="T32" fmla="*/ 89 w 183"/>
                <a:gd name="T33" fmla="*/ 118 h 237"/>
                <a:gd name="T34" fmla="*/ 91 w 183"/>
                <a:gd name="T35" fmla="*/ 116 h 237"/>
                <a:gd name="T36" fmla="*/ 88 w 183"/>
                <a:gd name="T37" fmla="*/ 111 h 237"/>
                <a:gd name="T38" fmla="*/ 83 w 183"/>
                <a:gd name="T39" fmla="*/ 104 h 237"/>
                <a:gd name="T40" fmla="*/ 78 w 183"/>
                <a:gd name="T41" fmla="*/ 98 h 237"/>
                <a:gd name="T42" fmla="*/ 72 w 183"/>
                <a:gd name="T43" fmla="*/ 93 h 237"/>
                <a:gd name="T44" fmla="*/ 62 w 183"/>
                <a:gd name="T45" fmla="*/ 89 h 237"/>
                <a:gd name="T46" fmla="*/ 53 w 183"/>
                <a:gd name="T47" fmla="*/ 85 h 237"/>
                <a:gd name="T48" fmla="*/ 44 w 183"/>
                <a:gd name="T49" fmla="*/ 80 h 237"/>
                <a:gd name="T50" fmla="*/ 35 w 183"/>
                <a:gd name="T51" fmla="*/ 74 h 237"/>
                <a:gd name="T52" fmla="*/ 24 w 183"/>
                <a:gd name="T53" fmla="*/ 63 h 237"/>
                <a:gd name="T54" fmla="*/ 14 w 183"/>
                <a:gd name="T55" fmla="*/ 47 h 237"/>
                <a:gd name="T56" fmla="*/ 9 w 183"/>
                <a:gd name="T57" fmla="*/ 28 h 237"/>
                <a:gd name="T58" fmla="*/ 4 w 183"/>
                <a:gd name="T59" fmla="*/ 9 h 237"/>
                <a:gd name="T60" fmla="*/ 0 w 183"/>
                <a:gd name="T61" fmla="*/ 0 h 237"/>
                <a:gd name="T62" fmla="*/ 0 w 183"/>
                <a:gd name="T63" fmla="*/ 0 h 237"/>
                <a:gd name="T64" fmla="*/ 0 w 183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3"/>
                <a:gd name="T100" fmla="*/ 0 h 237"/>
                <a:gd name="T101" fmla="*/ 183 w 183"/>
                <a:gd name="T102" fmla="*/ 237 h 2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3" h="237">
                  <a:moveTo>
                    <a:pt x="0" y="0"/>
                  </a:moveTo>
                  <a:lnTo>
                    <a:pt x="4" y="19"/>
                  </a:lnTo>
                  <a:lnTo>
                    <a:pt x="5" y="39"/>
                  </a:lnTo>
                  <a:lnTo>
                    <a:pt x="7" y="58"/>
                  </a:lnTo>
                  <a:lnTo>
                    <a:pt x="8" y="79"/>
                  </a:lnTo>
                  <a:lnTo>
                    <a:pt x="9" y="99"/>
                  </a:lnTo>
                  <a:lnTo>
                    <a:pt x="14" y="117"/>
                  </a:lnTo>
                  <a:lnTo>
                    <a:pt x="19" y="135"/>
                  </a:lnTo>
                  <a:lnTo>
                    <a:pt x="31" y="153"/>
                  </a:lnTo>
                  <a:lnTo>
                    <a:pt x="38" y="161"/>
                  </a:lnTo>
                  <a:lnTo>
                    <a:pt x="46" y="168"/>
                  </a:lnTo>
                  <a:lnTo>
                    <a:pt x="53" y="175"/>
                  </a:lnTo>
                  <a:lnTo>
                    <a:pt x="61" y="180"/>
                  </a:lnTo>
                  <a:lnTo>
                    <a:pt x="70" y="186"/>
                  </a:lnTo>
                  <a:lnTo>
                    <a:pt x="78" y="191"/>
                  </a:lnTo>
                  <a:lnTo>
                    <a:pt x="88" y="195"/>
                  </a:lnTo>
                  <a:lnTo>
                    <a:pt x="98" y="200"/>
                  </a:lnTo>
                  <a:lnTo>
                    <a:pt x="102" y="201"/>
                  </a:lnTo>
                  <a:lnTo>
                    <a:pt x="107" y="203"/>
                  </a:lnTo>
                  <a:lnTo>
                    <a:pt x="111" y="205"/>
                  </a:lnTo>
                  <a:lnTo>
                    <a:pt x="117" y="206"/>
                  </a:lnTo>
                  <a:lnTo>
                    <a:pt x="122" y="207"/>
                  </a:lnTo>
                  <a:lnTo>
                    <a:pt x="126" y="208"/>
                  </a:lnTo>
                  <a:lnTo>
                    <a:pt x="132" y="209"/>
                  </a:lnTo>
                  <a:lnTo>
                    <a:pt x="137" y="211"/>
                  </a:lnTo>
                  <a:lnTo>
                    <a:pt x="141" y="214"/>
                  </a:lnTo>
                  <a:lnTo>
                    <a:pt x="146" y="217"/>
                  </a:lnTo>
                  <a:lnTo>
                    <a:pt x="151" y="221"/>
                  </a:lnTo>
                  <a:lnTo>
                    <a:pt x="156" y="224"/>
                  </a:lnTo>
                  <a:lnTo>
                    <a:pt x="161" y="228"/>
                  </a:lnTo>
                  <a:lnTo>
                    <a:pt x="166" y="230"/>
                  </a:lnTo>
                  <a:lnTo>
                    <a:pt x="170" y="233"/>
                  </a:lnTo>
                  <a:lnTo>
                    <a:pt x="175" y="237"/>
                  </a:lnTo>
                  <a:lnTo>
                    <a:pt x="178" y="237"/>
                  </a:lnTo>
                  <a:lnTo>
                    <a:pt x="181" y="235"/>
                  </a:lnTo>
                  <a:lnTo>
                    <a:pt x="183" y="232"/>
                  </a:lnTo>
                  <a:lnTo>
                    <a:pt x="182" y="229"/>
                  </a:lnTo>
                  <a:lnTo>
                    <a:pt x="176" y="222"/>
                  </a:lnTo>
                  <a:lnTo>
                    <a:pt x="171" y="216"/>
                  </a:lnTo>
                  <a:lnTo>
                    <a:pt x="167" y="209"/>
                  </a:lnTo>
                  <a:lnTo>
                    <a:pt x="161" y="202"/>
                  </a:lnTo>
                  <a:lnTo>
                    <a:pt x="156" y="197"/>
                  </a:lnTo>
                  <a:lnTo>
                    <a:pt x="150" y="192"/>
                  </a:lnTo>
                  <a:lnTo>
                    <a:pt x="144" y="186"/>
                  </a:lnTo>
                  <a:lnTo>
                    <a:pt x="136" y="183"/>
                  </a:lnTo>
                  <a:lnTo>
                    <a:pt x="125" y="178"/>
                  </a:lnTo>
                  <a:lnTo>
                    <a:pt x="116" y="173"/>
                  </a:lnTo>
                  <a:lnTo>
                    <a:pt x="107" y="170"/>
                  </a:lnTo>
                  <a:lnTo>
                    <a:pt x="98" y="165"/>
                  </a:lnTo>
                  <a:lnTo>
                    <a:pt x="88" y="161"/>
                  </a:lnTo>
                  <a:lnTo>
                    <a:pt x="79" y="156"/>
                  </a:lnTo>
                  <a:lnTo>
                    <a:pt x="71" y="149"/>
                  </a:lnTo>
                  <a:lnTo>
                    <a:pt x="62" y="142"/>
                  </a:lnTo>
                  <a:lnTo>
                    <a:pt x="48" y="127"/>
                  </a:lnTo>
                  <a:lnTo>
                    <a:pt x="37" y="111"/>
                  </a:lnTo>
                  <a:lnTo>
                    <a:pt x="29" y="94"/>
                  </a:lnTo>
                  <a:lnTo>
                    <a:pt x="23" y="76"/>
                  </a:lnTo>
                  <a:lnTo>
                    <a:pt x="18" y="57"/>
                  </a:lnTo>
                  <a:lnTo>
                    <a:pt x="14" y="38"/>
                  </a:lnTo>
                  <a:lnTo>
                    <a:pt x="8" y="19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1" name="Freeform 90"/>
            <p:cNvSpPr>
              <a:spLocks/>
            </p:cNvSpPr>
            <p:nvPr/>
          </p:nvSpPr>
          <p:spPr bwMode="auto">
            <a:xfrm>
              <a:off x="1707" y="3377"/>
              <a:ext cx="68" cy="36"/>
            </a:xfrm>
            <a:custGeom>
              <a:avLst/>
              <a:gdLst>
                <a:gd name="T0" fmla="*/ 1 w 136"/>
                <a:gd name="T1" fmla="*/ 36 h 72"/>
                <a:gd name="T2" fmla="*/ 0 w 136"/>
                <a:gd name="T3" fmla="*/ 29 h 72"/>
                <a:gd name="T4" fmla="*/ 2 w 136"/>
                <a:gd name="T5" fmla="*/ 24 h 72"/>
                <a:gd name="T6" fmla="*/ 5 w 136"/>
                <a:gd name="T7" fmla="*/ 20 h 72"/>
                <a:gd name="T8" fmla="*/ 10 w 136"/>
                <a:gd name="T9" fmla="*/ 18 h 72"/>
                <a:gd name="T10" fmla="*/ 16 w 136"/>
                <a:gd name="T11" fmla="*/ 15 h 72"/>
                <a:gd name="T12" fmla="*/ 22 w 136"/>
                <a:gd name="T13" fmla="*/ 15 h 72"/>
                <a:gd name="T14" fmla="*/ 27 w 136"/>
                <a:gd name="T15" fmla="*/ 14 h 72"/>
                <a:gd name="T16" fmla="*/ 33 w 136"/>
                <a:gd name="T17" fmla="*/ 13 h 72"/>
                <a:gd name="T18" fmla="*/ 37 w 136"/>
                <a:gd name="T19" fmla="*/ 12 h 72"/>
                <a:gd name="T20" fmla="*/ 41 w 136"/>
                <a:gd name="T21" fmla="*/ 11 h 72"/>
                <a:gd name="T22" fmla="*/ 45 w 136"/>
                <a:gd name="T23" fmla="*/ 10 h 72"/>
                <a:gd name="T24" fmla="*/ 49 w 136"/>
                <a:gd name="T25" fmla="*/ 9 h 72"/>
                <a:gd name="T26" fmla="*/ 53 w 136"/>
                <a:gd name="T27" fmla="*/ 7 h 72"/>
                <a:gd name="T28" fmla="*/ 57 w 136"/>
                <a:gd name="T29" fmla="*/ 6 h 72"/>
                <a:gd name="T30" fmla="*/ 61 w 136"/>
                <a:gd name="T31" fmla="*/ 5 h 72"/>
                <a:gd name="T32" fmla="*/ 66 w 136"/>
                <a:gd name="T33" fmla="*/ 3 h 72"/>
                <a:gd name="T34" fmla="*/ 67 w 136"/>
                <a:gd name="T35" fmla="*/ 3 h 72"/>
                <a:gd name="T36" fmla="*/ 68 w 136"/>
                <a:gd name="T37" fmla="*/ 2 h 72"/>
                <a:gd name="T38" fmla="*/ 68 w 136"/>
                <a:gd name="T39" fmla="*/ 1 h 72"/>
                <a:gd name="T40" fmla="*/ 67 w 136"/>
                <a:gd name="T41" fmla="*/ 0 h 72"/>
                <a:gd name="T42" fmla="*/ 58 w 136"/>
                <a:gd name="T43" fmla="*/ 1 h 72"/>
                <a:gd name="T44" fmla="*/ 47 w 136"/>
                <a:gd name="T45" fmla="*/ 2 h 72"/>
                <a:gd name="T46" fmla="*/ 35 w 136"/>
                <a:gd name="T47" fmla="*/ 4 h 72"/>
                <a:gd name="T48" fmla="*/ 23 w 136"/>
                <a:gd name="T49" fmla="*/ 7 h 72"/>
                <a:gd name="T50" fmla="*/ 12 w 136"/>
                <a:gd name="T51" fmla="*/ 11 h 72"/>
                <a:gd name="T52" fmla="*/ 4 w 136"/>
                <a:gd name="T53" fmla="*/ 18 h 72"/>
                <a:gd name="T54" fmla="*/ 0 w 136"/>
                <a:gd name="T55" fmla="*/ 25 h 72"/>
                <a:gd name="T56" fmla="*/ 0 w 136"/>
                <a:gd name="T57" fmla="*/ 36 h 72"/>
                <a:gd name="T58" fmla="*/ 0 w 136"/>
                <a:gd name="T59" fmla="*/ 36 h 72"/>
                <a:gd name="T60" fmla="*/ 1 w 136"/>
                <a:gd name="T61" fmla="*/ 36 h 72"/>
                <a:gd name="T62" fmla="*/ 1 w 136"/>
                <a:gd name="T63" fmla="*/ 36 h 72"/>
                <a:gd name="T64" fmla="*/ 1 w 136"/>
                <a:gd name="T65" fmla="*/ 36 h 72"/>
                <a:gd name="T66" fmla="*/ 1 w 136"/>
                <a:gd name="T67" fmla="*/ 36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6"/>
                <a:gd name="T103" fmla="*/ 0 h 72"/>
                <a:gd name="T104" fmla="*/ 136 w 136"/>
                <a:gd name="T105" fmla="*/ 72 h 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6" h="72">
                  <a:moveTo>
                    <a:pt x="1" y="72"/>
                  </a:moveTo>
                  <a:lnTo>
                    <a:pt x="0" y="58"/>
                  </a:lnTo>
                  <a:lnTo>
                    <a:pt x="4" y="48"/>
                  </a:lnTo>
                  <a:lnTo>
                    <a:pt x="11" y="40"/>
                  </a:lnTo>
                  <a:lnTo>
                    <a:pt x="21" y="35"/>
                  </a:lnTo>
                  <a:lnTo>
                    <a:pt x="32" y="31"/>
                  </a:lnTo>
                  <a:lnTo>
                    <a:pt x="44" y="30"/>
                  </a:lnTo>
                  <a:lnTo>
                    <a:pt x="55" y="28"/>
                  </a:lnTo>
                  <a:lnTo>
                    <a:pt x="65" y="27"/>
                  </a:lnTo>
                  <a:lnTo>
                    <a:pt x="74" y="25"/>
                  </a:lnTo>
                  <a:lnTo>
                    <a:pt x="82" y="22"/>
                  </a:lnTo>
                  <a:lnTo>
                    <a:pt x="90" y="20"/>
                  </a:lnTo>
                  <a:lnTo>
                    <a:pt x="99" y="18"/>
                  </a:lnTo>
                  <a:lnTo>
                    <a:pt x="107" y="15"/>
                  </a:lnTo>
                  <a:lnTo>
                    <a:pt x="115" y="13"/>
                  </a:lnTo>
                  <a:lnTo>
                    <a:pt x="123" y="10"/>
                  </a:lnTo>
                  <a:lnTo>
                    <a:pt x="131" y="7"/>
                  </a:lnTo>
                  <a:lnTo>
                    <a:pt x="133" y="6"/>
                  </a:lnTo>
                  <a:lnTo>
                    <a:pt x="135" y="4"/>
                  </a:lnTo>
                  <a:lnTo>
                    <a:pt x="136" y="2"/>
                  </a:lnTo>
                  <a:lnTo>
                    <a:pt x="133" y="0"/>
                  </a:lnTo>
                  <a:lnTo>
                    <a:pt x="117" y="3"/>
                  </a:lnTo>
                  <a:lnTo>
                    <a:pt x="95" y="5"/>
                  </a:lnTo>
                  <a:lnTo>
                    <a:pt x="71" y="8"/>
                  </a:lnTo>
                  <a:lnTo>
                    <a:pt x="47" y="14"/>
                  </a:lnTo>
                  <a:lnTo>
                    <a:pt x="25" y="23"/>
                  </a:lnTo>
                  <a:lnTo>
                    <a:pt x="9" y="35"/>
                  </a:lnTo>
                  <a:lnTo>
                    <a:pt x="0" y="51"/>
                  </a:lnTo>
                  <a:lnTo>
                    <a:pt x="0" y="72"/>
                  </a:lnTo>
                  <a:lnTo>
                    <a:pt x="1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2" name="Freeform 91"/>
            <p:cNvSpPr>
              <a:spLocks/>
            </p:cNvSpPr>
            <p:nvPr/>
          </p:nvSpPr>
          <p:spPr bwMode="auto">
            <a:xfrm>
              <a:off x="1725" y="3404"/>
              <a:ext cx="32" cy="21"/>
            </a:xfrm>
            <a:custGeom>
              <a:avLst/>
              <a:gdLst>
                <a:gd name="T0" fmla="*/ 0 w 63"/>
                <a:gd name="T1" fmla="*/ 1 h 41"/>
                <a:gd name="T2" fmla="*/ 3 w 63"/>
                <a:gd name="T3" fmla="*/ 3 h 41"/>
                <a:gd name="T4" fmla="*/ 6 w 63"/>
                <a:gd name="T5" fmla="*/ 7 h 41"/>
                <a:gd name="T6" fmla="*/ 10 w 63"/>
                <a:gd name="T7" fmla="*/ 10 h 41"/>
                <a:gd name="T8" fmla="*/ 14 w 63"/>
                <a:gd name="T9" fmla="*/ 13 h 41"/>
                <a:gd name="T10" fmla="*/ 17 w 63"/>
                <a:gd name="T11" fmla="*/ 15 h 41"/>
                <a:gd name="T12" fmla="*/ 20 w 63"/>
                <a:gd name="T13" fmla="*/ 17 h 41"/>
                <a:gd name="T14" fmla="*/ 24 w 63"/>
                <a:gd name="T15" fmla="*/ 20 h 41"/>
                <a:gd name="T16" fmla="*/ 27 w 63"/>
                <a:gd name="T17" fmla="*/ 21 h 41"/>
                <a:gd name="T18" fmla="*/ 29 w 63"/>
                <a:gd name="T19" fmla="*/ 21 h 41"/>
                <a:gd name="T20" fmla="*/ 31 w 63"/>
                <a:gd name="T21" fmla="*/ 20 h 41"/>
                <a:gd name="T22" fmla="*/ 32 w 63"/>
                <a:gd name="T23" fmla="*/ 17 h 41"/>
                <a:gd name="T24" fmla="*/ 32 w 63"/>
                <a:gd name="T25" fmla="*/ 16 h 41"/>
                <a:gd name="T26" fmla="*/ 32 w 63"/>
                <a:gd name="T27" fmla="*/ 16 h 41"/>
                <a:gd name="T28" fmla="*/ 32 w 63"/>
                <a:gd name="T29" fmla="*/ 15 h 41"/>
                <a:gd name="T30" fmla="*/ 32 w 63"/>
                <a:gd name="T31" fmla="*/ 15 h 41"/>
                <a:gd name="T32" fmla="*/ 32 w 63"/>
                <a:gd name="T33" fmla="*/ 15 h 41"/>
                <a:gd name="T34" fmla="*/ 31 w 63"/>
                <a:gd name="T35" fmla="*/ 14 h 41"/>
                <a:gd name="T36" fmla="*/ 31 w 63"/>
                <a:gd name="T37" fmla="*/ 14 h 41"/>
                <a:gd name="T38" fmla="*/ 31 w 63"/>
                <a:gd name="T39" fmla="*/ 13 h 41"/>
                <a:gd name="T40" fmla="*/ 30 w 63"/>
                <a:gd name="T41" fmla="*/ 13 h 41"/>
                <a:gd name="T42" fmla="*/ 27 w 63"/>
                <a:gd name="T43" fmla="*/ 12 h 41"/>
                <a:gd name="T44" fmla="*/ 23 w 63"/>
                <a:gd name="T45" fmla="*/ 11 h 41"/>
                <a:gd name="T46" fmla="*/ 20 w 63"/>
                <a:gd name="T47" fmla="*/ 10 h 41"/>
                <a:gd name="T48" fmla="*/ 16 w 63"/>
                <a:gd name="T49" fmla="*/ 9 h 41"/>
                <a:gd name="T50" fmla="*/ 12 w 63"/>
                <a:gd name="T51" fmla="*/ 7 h 41"/>
                <a:gd name="T52" fmla="*/ 7 w 63"/>
                <a:gd name="T53" fmla="*/ 5 h 41"/>
                <a:gd name="T54" fmla="*/ 4 w 63"/>
                <a:gd name="T55" fmla="*/ 3 h 41"/>
                <a:gd name="T56" fmla="*/ 0 w 63"/>
                <a:gd name="T57" fmla="*/ 0 h 41"/>
                <a:gd name="T58" fmla="*/ 0 w 63"/>
                <a:gd name="T59" fmla="*/ 0 h 41"/>
                <a:gd name="T60" fmla="*/ 0 w 63"/>
                <a:gd name="T61" fmla="*/ 0 h 41"/>
                <a:gd name="T62" fmla="*/ 0 w 63"/>
                <a:gd name="T63" fmla="*/ 0 h 41"/>
                <a:gd name="T64" fmla="*/ 0 w 63"/>
                <a:gd name="T65" fmla="*/ 1 h 41"/>
                <a:gd name="T66" fmla="*/ 0 w 63"/>
                <a:gd name="T67" fmla="*/ 1 h 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41"/>
                <a:gd name="T104" fmla="*/ 63 w 63"/>
                <a:gd name="T105" fmla="*/ 41 h 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41">
                  <a:moveTo>
                    <a:pt x="0" y="1"/>
                  </a:moveTo>
                  <a:lnTo>
                    <a:pt x="5" y="6"/>
                  </a:lnTo>
                  <a:lnTo>
                    <a:pt x="12" y="13"/>
                  </a:lnTo>
                  <a:lnTo>
                    <a:pt x="19" y="19"/>
                  </a:lnTo>
                  <a:lnTo>
                    <a:pt x="27" y="25"/>
                  </a:lnTo>
                  <a:lnTo>
                    <a:pt x="33" y="29"/>
                  </a:lnTo>
                  <a:lnTo>
                    <a:pt x="40" y="34"/>
                  </a:lnTo>
                  <a:lnTo>
                    <a:pt x="47" y="39"/>
                  </a:lnTo>
                  <a:lnTo>
                    <a:pt x="54" y="41"/>
                  </a:lnTo>
                  <a:lnTo>
                    <a:pt x="57" y="41"/>
                  </a:lnTo>
                  <a:lnTo>
                    <a:pt x="61" y="39"/>
                  </a:lnTo>
                  <a:lnTo>
                    <a:pt x="63" y="34"/>
                  </a:lnTo>
                  <a:lnTo>
                    <a:pt x="63" y="31"/>
                  </a:lnTo>
                  <a:lnTo>
                    <a:pt x="63" y="29"/>
                  </a:lnTo>
                  <a:lnTo>
                    <a:pt x="62" y="28"/>
                  </a:lnTo>
                  <a:lnTo>
                    <a:pt x="62" y="27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3" y="24"/>
                  </a:lnTo>
                  <a:lnTo>
                    <a:pt x="46" y="21"/>
                  </a:lnTo>
                  <a:lnTo>
                    <a:pt x="39" y="20"/>
                  </a:lnTo>
                  <a:lnTo>
                    <a:pt x="32" y="18"/>
                  </a:lnTo>
                  <a:lnTo>
                    <a:pt x="23" y="14"/>
                  </a:lnTo>
                  <a:lnTo>
                    <a:pt x="14" y="10"/>
                  </a:lnTo>
                  <a:lnTo>
                    <a:pt x="8" y="5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3" name="Freeform 92"/>
            <p:cNvSpPr>
              <a:spLocks/>
            </p:cNvSpPr>
            <p:nvPr/>
          </p:nvSpPr>
          <p:spPr bwMode="auto">
            <a:xfrm>
              <a:off x="1709" y="3415"/>
              <a:ext cx="54" cy="39"/>
            </a:xfrm>
            <a:custGeom>
              <a:avLst/>
              <a:gdLst>
                <a:gd name="T0" fmla="*/ 0 w 107"/>
                <a:gd name="T1" fmla="*/ 1 h 78"/>
                <a:gd name="T2" fmla="*/ 3 w 107"/>
                <a:gd name="T3" fmla="*/ 3 h 78"/>
                <a:gd name="T4" fmla="*/ 5 w 107"/>
                <a:gd name="T5" fmla="*/ 5 h 78"/>
                <a:gd name="T6" fmla="*/ 8 w 107"/>
                <a:gd name="T7" fmla="*/ 7 h 78"/>
                <a:gd name="T8" fmla="*/ 11 w 107"/>
                <a:gd name="T9" fmla="*/ 9 h 78"/>
                <a:gd name="T10" fmla="*/ 14 w 107"/>
                <a:gd name="T11" fmla="*/ 10 h 78"/>
                <a:gd name="T12" fmla="*/ 17 w 107"/>
                <a:gd name="T13" fmla="*/ 12 h 78"/>
                <a:gd name="T14" fmla="*/ 19 w 107"/>
                <a:gd name="T15" fmla="*/ 14 h 78"/>
                <a:gd name="T16" fmla="*/ 22 w 107"/>
                <a:gd name="T17" fmla="*/ 16 h 78"/>
                <a:gd name="T18" fmla="*/ 26 w 107"/>
                <a:gd name="T19" fmla="*/ 19 h 78"/>
                <a:gd name="T20" fmla="*/ 30 w 107"/>
                <a:gd name="T21" fmla="*/ 21 h 78"/>
                <a:gd name="T22" fmla="*/ 34 w 107"/>
                <a:gd name="T23" fmla="*/ 24 h 78"/>
                <a:gd name="T24" fmla="*/ 38 w 107"/>
                <a:gd name="T25" fmla="*/ 26 h 78"/>
                <a:gd name="T26" fmla="*/ 42 w 107"/>
                <a:gd name="T27" fmla="*/ 29 h 78"/>
                <a:gd name="T28" fmla="*/ 46 w 107"/>
                <a:gd name="T29" fmla="*/ 33 h 78"/>
                <a:gd name="T30" fmla="*/ 49 w 107"/>
                <a:gd name="T31" fmla="*/ 36 h 78"/>
                <a:gd name="T32" fmla="*/ 53 w 107"/>
                <a:gd name="T33" fmla="*/ 39 h 78"/>
                <a:gd name="T34" fmla="*/ 54 w 107"/>
                <a:gd name="T35" fmla="*/ 39 h 78"/>
                <a:gd name="T36" fmla="*/ 54 w 107"/>
                <a:gd name="T37" fmla="*/ 38 h 78"/>
                <a:gd name="T38" fmla="*/ 54 w 107"/>
                <a:gd name="T39" fmla="*/ 38 h 78"/>
                <a:gd name="T40" fmla="*/ 54 w 107"/>
                <a:gd name="T41" fmla="*/ 37 h 78"/>
                <a:gd name="T42" fmla="*/ 51 w 107"/>
                <a:gd name="T43" fmla="*/ 34 h 78"/>
                <a:gd name="T44" fmla="*/ 48 w 107"/>
                <a:gd name="T45" fmla="*/ 31 h 78"/>
                <a:gd name="T46" fmla="*/ 45 w 107"/>
                <a:gd name="T47" fmla="*/ 28 h 78"/>
                <a:gd name="T48" fmla="*/ 42 w 107"/>
                <a:gd name="T49" fmla="*/ 26 h 78"/>
                <a:gd name="T50" fmla="*/ 39 w 107"/>
                <a:gd name="T51" fmla="*/ 24 h 78"/>
                <a:gd name="T52" fmla="*/ 36 w 107"/>
                <a:gd name="T53" fmla="*/ 21 h 78"/>
                <a:gd name="T54" fmla="*/ 33 w 107"/>
                <a:gd name="T55" fmla="*/ 19 h 78"/>
                <a:gd name="T56" fmla="*/ 29 w 107"/>
                <a:gd name="T57" fmla="*/ 17 h 78"/>
                <a:gd name="T58" fmla="*/ 26 w 107"/>
                <a:gd name="T59" fmla="*/ 15 h 78"/>
                <a:gd name="T60" fmla="*/ 22 w 107"/>
                <a:gd name="T61" fmla="*/ 13 h 78"/>
                <a:gd name="T62" fmla="*/ 18 w 107"/>
                <a:gd name="T63" fmla="*/ 11 h 78"/>
                <a:gd name="T64" fmla="*/ 14 w 107"/>
                <a:gd name="T65" fmla="*/ 10 h 78"/>
                <a:gd name="T66" fmla="*/ 10 w 107"/>
                <a:gd name="T67" fmla="*/ 7 h 78"/>
                <a:gd name="T68" fmla="*/ 7 w 107"/>
                <a:gd name="T69" fmla="*/ 5 h 78"/>
                <a:gd name="T70" fmla="*/ 3 w 107"/>
                <a:gd name="T71" fmla="*/ 3 h 78"/>
                <a:gd name="T72" fmla="*/ 0 w 107"/>
                <a:gd name="T73" fmla="*/ 0 h 78"/>
                <a:gd name="T74" fmla="*/ 0 w 107"/>
                <a:gd name="T75" fmla="*/ 0 h 78"/>
                <a:gd name="T76" fmla="*/ 0 w 107"/>
                <a:gd name="T77" fmla="*/ 0 h 78"/>
                <a:gd name="T78" fmla="*/ 0 w 107"/>
                <a:gd name="T79" fmla="*/ 1 h 78"/>
                <a:gd name="T80" fmla="*/ 0 w 107"/>
                <a:gd name="T81" fmla="*/ 1 h 78"/>
                <a:gd name="T82" fmla="*/ 0 w 107"/>
                <a:gd name="T83" fmla="*/ 1 h 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7"/>
                <a:gd name="T127" fmla="*/ 0 h 78"/>
                <a:gd name="T128" fmla="*/ 107 w 107"/>
                <a:gd name="T129" fmla="*/ 78 h 7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7" h="78">
                  <a:moveTo>
                    <a:pt x="0" y="2"/>
                  </a:moveTo>
                  <a:lnTo>
                    <a:pt x="5" y="6"/>
                  </a:lnTo>
                  <a:lnTo>
                    <a:pt x="9" y="11"/>
                  </a:lnTo>
                  <a:lnTo>
                    <a:pt x="15" y="14"/>
                  </a:lnTo>
                  <a:lnTo>
                    <a:pt x="21" y="18"/>
                  </a:lnTo>
                  <a:lnTo>
                    <a:pt x="27" y="21"/>
                  </a:lnTo>
                  <a:lnTo>
                    <a:pt x="33" y="25"/>
                  </a:lnTo>
                  <a:lnTo>
                    <a:pt x="38" y="28"/>
                  </a:lnTo>
                  <a:lnTo>
                    <a:pt x="44" y="32"/>
                  </a:lnTo>
                  <a:lnTo>
                    <a:pt x="52" y="37"/>
                  </a:lnTo>
                  <a:lnTo>
                    <a:pt x="60" y="42"/>
                  </a:lnTo>
                  <a:lnTo>
                    <a:pt x="68" y="48"/>
                  </a:lnTo>
                  <a:lnTo>
                    <a:pt x="75" y="53"/>
                  </a:lnTo>
                  <a:lnTo>
                    <a:pt x="83" y="59"/>
                  </a:lnTo>
                  <a:lnTo>
                    <a:pt x="91" y="66"/>
                  </a:lnTo>
                  <a:lnTo>
                    <a:pt x="98" y="72"/>
                  </a:lnTo>
                  <a:lnTo>
                    <a:pt x="106" y="78"/>
                  </a:lnTo>
                  <a:lnTo>
                    <a:pt x="107" y="78"/>
                  </a:lnTo>
                  <a:lnTo>
                    <a:pt x="107" y="76"/>
                  </a:lnTo>
                  <a:lnTo>
                    <a:pt x="107" y="75"/>
                  </a:lnTo>
                  <a:lnTo>
                    <a:pt x="107" y="74"/>
                  </a:lnTo>
                  <a:lnTo>
                    <a:pt x="102" y="68"/>
                  </a:lnTo>
                  <a:lnTo>
                    <a:pt x="96" y="63"/>
                  </a:lnTo>
                  <a:lnTo>
                    <a:pt x="90" y="57"/>
                  </a:lnTo>
                  <a:lnTo>
                    <a:pt x="84" y="52"/>
                  </a:lnTo>
                  <a:lnTo>
                    <a:pt x="77" y="48"/>
                  </a:lnTo>
                  <a:lnTo>
                    <a:pt x="72" y="43"/>
                  </a:lnTo>
                  <a:lnTo>
                    <a:pt x="65" y="38"/>
                  </a:lnTo>
                  <a:lnTo>
                    <a:pt x="58" y="34"/>
                  </a:lnTo>
                  <a:lnTo>
                    <a:pt x="51" y="30"/>
                  </a:lnTo>
                  <a:lnTo>
                    <a:pt x="43" y="27"/>
                  </a:lnTo>
                  <a:lnTo>
                    <a:pt x="36" y="23"/>
                  </a:lnTo>
                  <a:lnTo>
                    <a:pt x="28" y="19"/>
                  </a:lnTo>
                  <a:lnTo>
                    <a:pt x="20" y="15"/>
                  </a:lnTo>
                  <a:lnTo>
                    <a:pt x="13" y="11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4" name="Freeform 93"/>
            <p:cNvSpPr>
              <a:spLocks/>
            </p:cNvSpPr>
            <p:nvPr/>
          </p:nvSpPr>
          <p:spPr bwMode="auto">
            <a:xfrm>
              <a:off x="1702" y="3362"/>
              <a:ext cx="84" cy="37"/>
            </a:xfrm>
            <a:custGeom>
              <a:avLst/>
              <a:gdLst>
                <a:gd name="T0" fmla="*/ 3 w 170"/>
                <a:gd name="T1" fmla="*/ 37 h 73"/>
                <a:gd name="T2" fmla="*/ 1 w 170"/>
                <a:gd name="T3" fmla="*/ 28 h 73"/>
                <a:gd name="T4" fmla="*/ 2 w 170"/>
                <a:gd name="T5" fmla="*/ 22 h 73"/>
                <a:gd name="T6" fmla="*/ 6 w 170"/>
                <a:gd name="T7" fmla="*/ 17 h 73"/>
                <a:gd name="T8" fmla="*/ 12 w 170"/>
                <a:gd name="T9" fmla="*/ 14 h 73"/>
                <a:gd name="T10" fmla="*/ 19 w 170"/>
                <a:gd name="T11" fmla="*/ 13 h 73"/>
                <a:gd name="T12" fmla="*/ 27 w 170"/>
                <a:gd name="T13" fmla="*/ 12 h 73"/>
                <a:gd name="T14" fmla="*/ 34 w 170"/>
                <a:gd name="T15" fmla="*/ 12 h 73"/>
                <a:gd name="T16" fmla="*/ 41 w 170"/>
                <a:gd name="T17" fmla="*/ 11 h 73"/>
                <a:gd name="T18" fmla="*/ 45 w 170"/>
                <a:gd name="T19" fmla="*/ 11 h 73"/>
                <a:gd name="T20" fmla="*/ 51 w 170"/>
                <a:gd name="T21" fmla="*/ 10 h 73"/>
                <a:gd name="T22" fmla="*/ 56 w 170"/>
                <a:gd name="T23" fmla="*/ 9 h 73"/>
                <a:gd name="T24" fmla="*/ 62 w 170"/>
                <a:gd name="T25" fmla="*/ 7 h 73"/>
                <a:gd name="T26" fmla="*/ 67 w 170"/>
                <a:gd name="T27" fmla="*/ 6 h 73"/>
                <a:gd name="T28" fmla="*/ 73 w 170"/>
                <a:gd name="T29" fmla="*/ 5 h 73"/>
                <a:gd name="T30" fmla="*/ 78 w 170"/>
                <a:gd name="T31" fmla="*/ 5 h 73"/>
                <a:gd name="T32" fmla="*/ 83 w 170"/>
                <a:gd name="T33" fmla="*/ 5 h 73"/>
                <a:gd name="T34" fmla="*/ 84 w 170"/>
                <a:gd name="T35" fmla="*/ 5 h 73"/>
                <a:gd name="T36" fmla="*/ 84 w 170"/>
                <a:gd name="T37" fmla="*/ 5 h 73"/>
                <a:gd name="T38" fmla="*/ 84 w 170"/>
                <a:gd name="T39" fmla="*/ 4 h 73"/>
                <a:gd name="T40" fmla="*/ 84 w 170"/>
                <a:gd name="T41" fmla="*/ 4 h 73"/>
                <a:gd name="T42" fmla="*/ 81 w 170"/>
                <a:gd name="T43" fmla="*/ 2 h 73"/>
                <a:gd name="T44" fmla="*/ 78 w 170"/>
                <a:gd name="T45" fmla="*/ 2 h 73"/>
                <a:gd name="T46" fmla="*/ 75 w 170"/>
                <a:gd name="T47" fmla="*/ 1 h 73"/>
                <a:gd name="T48" fmla="*/ 71 w 170"/>
                <a:gd name="T49" fmla="*/ 0 h 73"/>
                <a:gd name="T50" fmla="*/ 69 w 170"/>
                <a:gd name="T51" fmla="*/ 0 h 73"/>
                <a:gd name="T52" fmla="*/ 65 w 170"/>
                <a:gd name="T53" fmla="*/ 1 h 73"/>
                <a:gd name="T54" fmla="*/ 62 w 170"/>
                <a:gd name="T55" fmla="*/ 1 h 73"/>
                <a:gd name="T56" fmla="*/ 59 w 170"/>
                <a:gd name="T57" fmla="*/ 1 h 73"/>
                <a:gd name="T58" fmla="*/ 54 w 170"/>
                <a:gd name="T59" fmla="*/ 1 h 73"/>
                <a:gd name="T60" fmla="*/ 48 w 170"/>
                <a:gd name="T61" fmla="*/ 2 h 73"/>
                <a:gd name="T62" fmla="*/ 43 w 170"/>
                <a:gd name="T63" fmla="*/ 2 h 73"/>
                <a:gd name="T64" fmla="*/ 39 w 170"/>
                <a:gd name="T65" fmla="*/ 2 h 73"/>
                <a:gd name="T66" fmla="*/ 34 w 170"/>
                <a:gd name="T67" fmla="*/ 3 h 73"/>
                <a:gd name="T68" fmla="*/ 29 w 170"/>
                <a:gd name="T69" fmla="*/ 3 h 73"/>
                <a:gd name="T70" fmla="*/ 24 w 170"/>
                <a:gd name="T71" fmla="*/ 5 h 73"/>
                <a:gd name="T72" fmla="*/ 18 w 170"/>
                <a:gd name="T73" fmla="*/ 6 h 73"/>
                <a:gd name="T74" fmla="*/ 13 w 170"/>
                <a:gd name="T75" fmla="*/ 7 h 73"/>
                <a:gd name="T76" fmla="*/ 8 w 170"/>
                <a:gd name="T77" fmla="*/ 10 h 73"/>
                <a:gd name="T78" fmla="*/ 4 w 170"/>
                <a:gd name="T79" fmla="*/ 13 h 73"/>
                <a:gd name="T80" fmla="*/ 2 w 170"/>
                <a:gd name="T81" fmla="*/ 17 h 73"/>
                <a:gd name="T82" fmla="*/ 0 w 170"/>
                <a:gd name="T83" fmla="*/ 22 h 73"/>
                <a:gd name="T84" fmla="*/ 0 w 170"/>
                <a:gd name="T85" fmla="*/ 26 h 73"/>
                <a:gd name="T86" fmla="*/ 1 w 170"/>
                <a:gd name="T87" fmla="*/ 32 h 73"/>
                <a:gd name="T88" fmla="*/ 3 w 170"/>
                <a:gd name="T89" fmla="*/ 37 h 73"/>
                <a:gd name="T90" fmla="*/ 3 w 170"/>
                <a:gd name="T91" fmla="*/ 37 h 73"/>
                <a:gd name="T92" fmla="*/ 3 w 170"/>
                <a:gd name="T93" fmla="*/ 37 h 73"/>
                <a:gd name="T94" fmla="*/ 3 w 170"/>
                <a:gd name="T95" fmla="*/ 37 h 73"/>
                <a:gd name="T96" fmla="*/ 3 w 170"/>
                <a:gd name="T97" fmla="*/ 37 h 73"/>
                <a:gd name="T98" fmla="*/ 3 w 170"/>
                <a:gd name="T99" fmla="*/ 37 h 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0"/>
                <a:gd name="T151" fmla="*/ 0 h 73"/>
                <a:gd name="T152" fmla="*/ 170 w 170"/>
                <a:gd name="T153" fmla="*/ 73 h 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0" h="73">
                  <a:moveTo>
                    <a:pt x="7" y="73"/>
                  </a:moveTo>
                  <a:lnTo>
                    <a:pt x="3" y="56"/>
                  </a:lnTo>
                  <a:lnTo>
                    <a:pt x="5" y="43"/>
                  </a:lnTo>
                  <a:lnTo>
                    <a:pt x="13" y="34"/>
                  </a:lnTo>
                  <a:lnTo>
                    <a:pt x="24" y="28"/>
                  </a:lnTo>
                  <a:lnTo>
                    <a:pt x="39" y="25"/>
                  </a:lnTo>
                  <a:lnTo>
                    <a:pt x="54" y="23"/>
                  </a:lnTo>
                  <a:lnTo>
                    <a:pt x="69" y="23"/>
                  </a:lnTo>
                  <a:lnTo>
                    <a:pt x="82" y="22"/>
                  </a:lnTo>
                  <a:lnTo>
                    <a:pt x="92" y="21"/>
                  </a:lnTo>
                  <a:lnTo>
                    <a:pt x="103" y="19"/>
                  </a:lnTo>
                  <a:lnTo>
                    <a:pt x="114" y="17"/>
                  </a:lnTo>
                  <a:lnTo>
                    <a:pt x="125" y="13"/>
                  </a:lnTo>
                  <a:lnTo>
                    <a:pt x="135" y="11"/>
                  </a:lnTo>
                  <a:lnTo>
                    <a:pt x="147" y="9"/>
                  </a:lnTo>
                  <a:lnTo>
                    <a:pt x="157" y="9"/>
                  </a:lnTo>
                  <a:lnTo>
                    <a:pt x="167" y="10"/>
                  </a:lnTo>
                  <a:lnTo>
                    <a:pt x="169" y="10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64" y="4"/>
                  </a:lnTo>
                  <a:lnTo>
                    <a:pt x="157" y="3"/>
                  </a:lnTo>
                  <a:lnTo>
                    <a:pt x="151" y="2"/>
                  </a:lnTo>
                  <a:lnTo>
                    <a:pt x="144" y="0"/>
                  </a:lnTo>
                  <a:lnTo>
                    <a:pt x="139" y="0"/>
                  </a:lnTo>
                  <a:lnTo>
                    <a:pt x="132" y="2"/>
                  </a:lnTo>
                  <a:lnTo>
                    <a:pt x="126" y="2"/>
                  </a:lnTo>
                  <a:lnTo>
                    <a:pt x="119" y="2"/>
                  </a:lnTo>
                  <a:lnTo>
                    <a:pt x="109" y="2"/>
                  </a:lnTo>
                  <a:lnTo>
                    <a:pt x="98" y="3"/>
                  </a:lnTo>
                  <a:lnTo>
                    <a:pt x="88" y="3"/>
                  </a:lnTo>
                  <a:lnTo>
                    <a:pt x="79" y="4"/>
                  </a:lnTo>
                  <a:lnTo>
                    <a:pt x="68" y="5"/>
                  </a:lnTo>
                  <a:lnTo>
                    <a:pt x="58" y="6"/>
                  </a:lnTo>
                  <a:lnTo>
                    <a:pt x="48" y="9"/>
                  </a:lnTo>
                  <a:lnTo>
                    <a:pt x="37" y="11"/>
                  </a:lnTo>
                  <a:lnTo>
                    <a:pt x="26" y="14"/>
                  </a:lnTo>
                  <a:lnTo>
                    <a:pt x="16" y="19"/>
                  </a:lnTo>
                  <a:lnTo>
                    <a:pt x="8" y="26"/>
                  </a:lnTo>
                  <a:lnTo>
                    <a:pt x="4" y="34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3" y="63"/>
                  </a:lnTo>
                  <a:lnTo>
                    <a:pt x="7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5" name="Freeform 94"/>
            <p:cNvSpPr>
              <a:spLocks/>
            </p:cNvSpPr>
            <p:nvPr/>
          </p:nvSpPr>
          <p:spPr bwMode="auto">
            <a:xfrm>
              <a:off x="1711" y="3337"/>
              <a:ext cx="82" cy="32"/>
            </a:xfrm>
            <a:custGeom>
              <a:avLst/>
              <a:gdLst>
                <a:gd name="T0" fmla="*/ 1 w 162"/>
                <a:gd name="T1" fmla="*/ 32 h 64"/>
                <a:gd name="T2" fmla="*/ 2 w 162"/>
                <a:gd name="T3" fmla="*/ 24 h 64"/>
                <a:gd name="T4" fmla="*/ 5 w 162"/>
                <a:gd name="T5" fmla="*/ 19 h 64"/>
                <a:gd name="T6" fmla="*/ 10 w 162"/>
                <a:gd name="T7" fmla="*/ 15 h 64"/>
                <a:gd name="T8" fmla="*/ 18 w 162"/>
                <a:gd name="T9" fmla="*/ 13 h 64"/>
                <a:gd name="T10" fmla="*/ 20 w 162"/>
                <a:gd name="T11" fmla="*/ 13 h 64"/>
                <a:gd name="T12" fmla="*/ 23 w 162"/>
                <a:gd name="T13" fmla="*/ 13 h 64"/>
                <a:gd name="T14" fmla="*/ 25 w 162"/>
                <a:gd name="T15" fmla="*/ 13 h 64"/>
                <a:gd name="T16" fmla="*/ 27 w 162"/>
                <a:gd name="T17" fmla="*/ 13 h 64"/>
                <a:gd name="T18" fmla="*/ 30 w 162"/>
                <a:gd name="T19" fmla="*/ 13 h 64"/>
                <a:gd name="T20" fmla="*/ 32 w 162"/>
                <a:gd name="T21" fmla="*/ 13 h 64"/>
                <a:gd name="T22" fmla="*/ 34 w 162"/>
                <a:gd name="T23" fmla="*/ 14 h 64"/>
                <a:gd name="T24" fmla="*/ 36 w 162"/>
                <a:gd name="T25" fmla="*/ 14 h 64"/>
                <a:gd name="T26" fmla="*/ 43 w 162"/>
                <a:gd name="T27" fmla="*/ 14 h 64"/>
                <a:gd name="T28" fmla="*/ 48 w 162"/>
                <a:gd name="T29" fmla="*/ 14 h 64"/>
                <a:gd name="T30" fmla="*/ 54 w 162"/>
                <a:gd name="T31" fmla="*/ 14 h 64"/>
                <a:gd name="T32" fmla="*/ 59 w 162"/>
                <a:gd name="T33" fmla="*/ 14 h 64"/>
                <a:gd name="T34" fmla="*/ 65 w 162"/>
                <a:gd name="T35" fmla="*/ 15 h 64"/>
                <a:gd name="T36" fmla="*/ 70 w 162"/>
                <a:gd name="T37" fmla="*/ 15 h 64"/>
                <a:gd name="T38" fmla="*/ 76 w 162"/>
                <a:gd name="T39" fmla="*/ 16 h 64"/>
                <a:gd name="T40" fmla="*/ 81 w 162"/>
                <a:gd name="T41" fmla="*/ 17 h 64"/>
                <a:gd name="T42" fmla="*/ 82 w 162"/>
                <a:gd name="T43" fmla="*/ 17 h 64"/>
                <a:gd name="T44" fmla="*/ 82 w 162"/>
                <a:gd name="T45" fmla="*/ 16 h 64"/>
                <a:gd name="T46" fmla="*/ 82 w 162"/>
                <a:gd name="T47" fmla="*/ 16 h 64"/>
                <a:gd name="T48" fmla="*/ 82 w 162"/>
                <a:gd name="T49" fmla="*/ 16 h 64"/>
                <a:gd name="T50" fmla="*/ 78 w 162"/>
                <a:gd name="T51" fmla="*/ 14 h 64"/>
                <a:gd name="T52" fmla="*/ 74 w 162"/>
                <a:gd name="T53" fmla="*/ 13 h 64"/>
                <a:gd name="T54" fmla="*/ 70 w 162"/>
                <a:gd name="T55" fmla="*/ 12 h 64"/>
                <a:gd name="T56" fmla="*/ 66 w 162"/>
                <a:gd name="T57" fmla="*/ 11 h 64"/>
                <a:gd name="T58" fmla="*/ 62 w 162"/>
                <a:gd name="T59" fmla="*/ 10 h 64"/>
                <a:gd name="T60" fmla="*/ 58 w 162"/>
                <a:gd name="T61" fmla="*/ 9 h 64"/>
                <a:gd name="T62" fmla="*/ 54 w 162"/>
                <a:gd name="T63" fmla="*/ 8 h 64"/>
                <a:gd name="T64" fmla="*/ 50 w 162"/>
                <a:gd name="T65" fmla="*/ 7 h 64"/>
                <a:gd name="T66" fmla="*/ 46 w 162"/>
                <a:gd name="T67" fmla="*/ 6 h 64"/>
                <a:gd name="T68" fmla="*/ 43 w 162"/>
                <a:gd name="T69" fmla="*/ 4 h 64"/>
                <a:gd name="T70" fmla="*/ 38 w 162"/>
                <a:gd name="T71" fmla="*/ 3 h 64"/>
                <a:gd name="T72" fmla="*/ 35 w 162"/>
                <a:gd name="T73" fmla="*/ 2 h 64"/>
                <a:gd name="T74" fmla="*/ 31 w 162"/>
                <a:gd name="T75" fmla="*/ 1 h 64"/>
                <a:gd name="T76" fmla="*/ 27 w 162"/>
                <a:gd name="T77" fmla="*/ 0 h 64"/>
                <a:gd name="T78" fmla="*/ 23 w 162"/>
                <a:gd name="T79" fmla="*/ 0 h 64"/>
                <a:gd name="T80" fmla="*/ 19 w 162"/>
                <a:gd name="T81" fmla="*/ 1 h 64"/>
                <a:gd name="T82" fmla="*/ 17 w 162"/>
                <a:gd name="T83" fmla="*/ 1 h 64"/>
                <a:gd name="T84" fmla="*/ 14 w 162"/>
                <a:gd name="T85" fmla="*/ 2 h 64"/>
                <a:gd name="T86" fmla="*/ 11 w 162"/>
                <a:gd name="T87" fmla="*/ 3 h 64"/>
                <a:gd name="T88" fmla="*/ 9 w 162"/>
                <a:gd name="T89" fmla="*/ 4 h 64"/>
                <a:gd name="T90" fmla="*/ 7 w 162"/>
                <a:gd name="T91" fmla="*/ 6 h 64"/>
                <a:gd name="T92" fmla="*/ 4 w 162"/>
                <a:gd name="T93" fmla="*/ 8 h 64"/>
                <a:gd name="T94" fmla="*/ 2 w 162"/>
                <a:gd name="T95" fmla="*/ 10 h 64"/>
                <a:gd name="T96" fmla="*/ 1 w 162"/>
                <a:gd name="T97" fmla="*/ 12 h 64"/>
                <a:gd name="T98" fmla="*/ 0 w 162"/>
                <a:gd name="T99" fmla="*/ 17 h 64"/>
                <a:gd name="T100" fmla="*/ 0 w 162"/>
                <a:gd name="T101" fmla="*/ 22 h 64"/>
                <a:gd name="T102" fmla="*/ 1 w 162"/>
                <a:gd name="T103" fmla="*/ 27 h 64"/>
                <a:gd name="T104" fmla="*/ 1 w 162"/>
                <a:gd name="T105" fmla="*/ 32 h 64"/>
                <a:gd name="T106" fmla="*/ 1 w 162"/>
                <a:gd name="T107" fmla="*/ 32 h 64"/>
                <a:gd name="T108" fmla="*/ 1 w 162"/>
                <a:gd name="T109" fmla="*/ 32 h 64"/>
                <a:gd name="T110" fmla="*/ 1 w 162"/>
                <a:gd name="T111" fmla="*/ 32 h 64"/>
                <a:gd name="T112" fmla="*/ 1 w 162"/>
                <a:gd name="T113" fmla="*/ 32 h 64"/>
                <a:gd name="T114" fmla="*/ 1 w 162"/>
                <a:gd name="T115" fmla="*/ 32 h 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2"/>
                <a:gd name="T175" fmla="*/ 0 h 64"/>
                <a:gd name="T176" fmla="*/ 162 w 162"/>
                <a:gd name="T177" fmla="*/ 64 h 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2" h="64">
                  <a:moveTo>
                    <a:pt x="2" y="64"/>
                  </a:moveTo>
                  <a:lnTo>
                    <a:pt x="4" y="49"/>
                  </a:lnTo>
                  <a:lnTo>
                    <a:pt x="10" y="39"/>
                  </a:lnTo>
                  <a:lnTo>
                    <a:pt x="19" y="31"/>
                  </a:lnTo>
                  <a:lnTo>
                    <a:pt x="36" y="27"/>
                  </a:lnTo>
                  <a:lnTo>
                    <a:pt x="40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59" y="27"/>
                  </a:lnTo>
                  <a:lnTo>
                    <a:pt x="63" y="27"/>
                  </a:lnTo>
                  <a:lnTo>
                    <a:pt x="68" y="29"/>
                  </a:lnTo>
                  <a:lnTo>
                    <a:pt x="72" y="29"/>
                  </a:lnTo>
                  <a:lnTo>
                    <a:pt x="84" y="29"/>
                  </a:lnTo>
                  <a:lnTo>
                    <a:pt x="94" y="29"/>
                  </a:lnTo>
                  <a:lnTo>
                    <a:pt x="106" y="29"/>
                  </a:lnTo>
                  <a:lnTo>
                    <a:pt x="117" y="29"/>
                  </a:lnTo>
                  <a:lnTo>
                    <a:pt x="129" y="30"/>
                  </a:lnTo>
                  <a:lnTo>
                    <a:pt x="139" y="31"/>
                  </a:lnTo>
                  <a:lnTo>
                    <a:pt x="151" y="32"/>
                  </a:lnTo>
                  <a:lnTo>
                    <a:pt x="161" y="35"/>
                  </a:lnTo>
                  <a:lnTo>
                    <a:pt x="162" y="35"/>
                  </a:lnTo>
                  <a:lnTo>
                    <a:pt x="162" y="33"/>
                  </a:lnTo>
                  <a:lnTo>
                    <a:pt x="162" y="32"/>
                  </a:lnTo>
                  <a:lnTo>
                    <a:pt x="154" y="29"/>
                  </a:lnTo>
                  <a:lnTo>
                    <a:pt x="147" y="26"/>
                  </a:lnTo>
                  <a:lnTo>
                    <a:pt x="139" y="24"/>
                  </a:lnTo>
                  <a:lnTo>
                    <a:pt x="130" y="22"/>
                  </a:lnTo>
                  <a:lnTo>
                    <a:pt x="122" y="20"/>
                  </a:lnTo>
                  <a:lnTo>
                    <a:pt x="114" y="18"/>
                  </a:lnTo>
                  <a:lnTo>
                    <a:pt x="106" y="17"/>
                  </a:lnTo>
                  <a:lnTo>
                    <a:pt x="98" y="15"/>
                  </a:lnTo>
                  <a:lnTo>
                    <a:pt x="91" y="12"/>
                  </a:lnTo>
                  <a:lnTo>
                    <a:pt x="84" y="9"/>
                  </a:lnTo>
                  <a:lnTo>
                    <a:pt x="76" y="7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3" y="2"/>
                  </a:lnTo>
                  <a:lnTo>
                    <a:pt x="28" y="4"/>
                  </a:lnTo>
                  <a:lnTo>
                    <a:pt x="22" y="7"/>
                  </a:lnTo>
                  <a:lnTo>
                    <a:pt x="17" y="9"/>
                  </a:lnTo>
                  <a:lnTo>
                    <a:pt x="13" y="12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2" y="25"/>
                  </a:lnTo>
                  <a:lnTo>
                    <a:pt x="0" y="35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2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6" name="Freeform 95"/>
            <p:cNvSpPr>
              <a:spLocks/>
            </p:cNvSpPr>
            <p:nvPr/>
          </p:nvSpPr>
          <p:spPr bwMode="auto">
            <a:xfrm>
              <a:off x="1763" y="3378"/>
              <a:ext cx="22" cy="26"/>
            </a:xfrm>
            <a:custGeom>
              <a:avLst/>
              <a:gdLst>
                <a:gd name="T0" fmla="*/ 0 w 45"/>
                <a:gd name="T1" fmla="*/ 2 h 53"/>
                <a:gd name="T2" fmla="*/ 2 w 45"/>
                <a:gd name="T3" fmla="*/ 2 h 53"/>
                <a:gd name="T4" fmla="*/ 5 w 45"/>
                <a:gd name="T5" fmla="*/ 2 h 53"/>
                <a:gd name="T6" fmla="*/ 7 w 45"/>
                <a:gd name="T7" fmla="*/ 2 h 53"/>
                <a:gd name="T8" fmla="*/ 10 w 45"/>
                <a:gd name="T9" fmla="*/ 3 h 53"/>
                <a:gd name="T10" fmla="*/ 12 w 45"/>
                <a:gd name="T11" fmla="*/ 4 h 53"/>
                <a:gd name="T12" fmla="*/ 14 w 45"/>
                <a:gd name="T13" fmla="*/ 5 h 53"/>
                <a:gd name="T14" fmla="*/ 16 w 45"/>
                <a:gd name="T15" fmla="*/ 7 h 53"/>
                <a:gd name="T16" fmla="*/ 17 w 45"/>
                <a:gd name="T17" fmla="*/ 9 h 53"/>
                <a:gd name="T18" fmla="*/ 18 w 45"/>
                <a:gd name="T19" fmla="*/ 13 h 53"/>
                <a:gd name="T20" fmla="*/ 20 w 45"/>
                <a:gd name="T21" fmla="*/ 17 h 53"/>
                <a:gd name="T22" fmla="*/ 20 w 45"/>
                <a:gd name="T23" fmla="*/ 21 h 53"/>
                <a:gd name="T24" fmla="*/ 20 w 45"/>
                <a:gd name="T25" fmla="*/ 25 h 53"/>
                <a:gd name="T26" fmla="*/ 20 w 45"/>
                <a:gd name="T27" fmla="*/ 26 h 53"/>
                <a:gd name="T28" fmla="*/ 21 w 45"/>
                <a:gd name="T29" fmla="*/ 25 h 53"/>
                <a:gd name="T30" fmla="*/ 22 w 45"/>
                <a:gd name="T31" fmla="*/ 25 h 53"/>
                <a:gd name="T32" fmla="*/ 22 w 45"/>
                <a:gd name="T33" fmla="*/ 24 h 53"/>
                <a:gd name="T34" fmla="*/ 22 w 45"/>
                <a:gd name="T35" fmla="*/ 19 h 53"/>
                <a:gd name="T36" fmla="*/ 22 w 45"/>
                <a:gd name="T37" fmla="*/ 14 h 53"/>
                <a:gd name="T38" fmla="*/ 22 w 45"/>
                <a:gd name="T39" fmla="*/ 9 h 53"/>
                <a:gd name="T40" fmla="*/ 20 w 45"/>
                <a:gd name="T41" fmla="*/ 5 h 53"/>
                <a:gd name="T42" fmla="*/ 18 w 45"/>
                <a:gd name="T43" fmla="*/ 2 h 53"/>
                <a:gd name="T44" fmla="*/ 16 w 45"/>
                <a:gd name="T45" fmla="*/ 1 h 53"/>
                <a:gd name="T46" fmla="*/ 13 w 45"/>
                <a:gd name="T47" fmla="*/ 0 h 53"/>
                <a:gd name="T48" fmla="*/ 11 w 45"/>
                <a:gd name="T49" fmla="*/ 0 h 53"/>
                <a:gd name="T50" fmla="*/ 8 w 45"/>
                <a:gd name="T51" fmla="*/ 0 h 53"/>
                <a:gd name="T52" fmla="*/ 5 w 45"/>
                <a:gd name="T53" fmla="*/ 1 h 53"/>
                <a:gd name="T54" fmla="*/ 3 w 45"/>
                <a:gd name="T55" fmla="*/ 1 h 53"/>
                <a:gd name="T56" fmla="*/ 0 w 45"/>
                <a:gd name="T57" fmla="*/ 2 h 53"/>
                <a:gd name="T58" fmla="*/ 0 w 45"/>
                <a:gd name="T59" fmla="*/ 2 h 53"/>
                <a:gd name="T60" fmla="*/ 0 w 45"/>
                <a:gd name="T61" fmla="*/ 2 h 53"/>
                <a:gd name="T62" fmla="*/ 0 w 45"/>
                <a:gd name="T63" fmla="*/ 2 h 53"/>
                <a:gd name="T64" fmla="*/ 0 w 45"/>
                <a:gd name="T65" fmla="*/ 2 h 53"/>
                <a:gd name="T66" fmla="*/ 0 w 45"/>
                <a:gd name="T67" fmla="*/ 2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53"/>
                <a:gd name="T104" fmla="*/ 45 w 45"/>
                <a:gd name="T105" fmla="*/ 53 h 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53">
                  <a:moveTo>
                    <a:pt x="0" y="5"/>
                  </a:moveTo>
                  <a:lnTo>
                    <a:pt x="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20" y="6"/>
                  </a:lnTo>
                  <a:lnTo>
                    <a:pt x="25" y="9"/>
                  </a:lnTo>
                  <a:lnTo>
                    <a:pt x="28" y="11"/>
                  </a:lnTo>
                  <a:lnTo>
                    <a:pt x="32" y="15"/>
                  </a:lnTo>
                  <a:lnTo>
                    <a:pt x="34" y="19"/>
                  </a:lnTo>
                  <a:lnTo>
                    <a:pt x="37" y="26"/>
                  </a:lnTo>
                  <a:lnTo>
                    <a:pt x="40" y="34"/>
                  </a:lnTo>
                  <a:lnTo>
                    <a:pt x="40" y="43"/>
                  </a:lnTo>
                  <a:lnTo>
                    <a:pt x="41" y="51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4" y="50"/>
                  </a:lnTo>
                  <a:lnTo>
                    <a:pt x="44" y="49"/>
                  </a:lnTo>
                  <a:lnTo>
                    <a:pt x="45" y="39"/>
                  </a:lnTo>
                  <a:lnTo>
                    <a:pt x="45" y="28"/>
                  </a:lnTo>
                  <a:lnTo>
                    <a:pt x="44" y="19"/>
                  </a:lnTo>
                  <a:lnTo>
                    <a:pt x="40" y="10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7" name="Freeform 96"/>
            <p:cNvSpPr>
              <a:spLocks/>
            </p:cNvSpPr>
            <p:nvPr/>
          </p:nvSpPr>
          <p:spPr bwMode="auto">
            <a:xfrm>
              <a:off x="1777" y="3365"/>
              <a:ext cx="23" cy="20"/>
            </a:xfrm>
            <a:custGeom>
              <a:avLst/>
              <a:gdLst>
                <a:gd name="T0" fmla="*/ 0 w 46"/>
                <a:gd name="T1" fmla="*/ 0 h 42"/>
                <a:gd name="T2" fmla="*/ 4 w 46"/>
                <a:gd name="T3" fmla="*/ 1 h 42"/>
                <a:gd name="T4" fmla="*/ 8 w 46"/>
                <a:gd name="T5" fmla="*/ 2 h 42"/>
                <a:gd name="T6" fmla="*/ 12 w 46"/>
                <a:gd name="T7" fmla="*/ 4 h 42"/>
                <a:gd name="T8" fmla="*/ 15 w 46"/>
                <a:gd name="T9" fmla="*/ 7 h 42"/>
                <a:gd name="T10" fmla="*/ 18 w 46"/>
                <a:gd name="T11" fmla="*/ 10 h 42"/>
                <a:gd name="T12" fmla="*/ 20 w 46"/>
                <a:gd name="T13" fmla="*/ 12 h 42"/>
                <a:gd name="T14" fmla="*/ 22 w 46"/>
                <a:gd name="T15" fmla="*/ 16 h 42"/>
                <a:gd name="T16" fmla="*/ 23 w 46"/>
                <a:gd name="T17" fmla="*/ 20 h 42"/>
                <a:gd name="T18" fmla="*/ 23 w 46"/>
                <a:gd name="T19" fmla="*/ 20 h 42"/>
                <a:gd name="T20" fmla="*/ 23 w 46"/>
                <a:gd name="T21" fmla="*/ 20 h 42"/>
                <a:gd name="T22" fmla="*/ 23 w 46"/>
                <a:gd name="T23" fmla="*/ 20 h 42"/>
                <a:gd name="T24" fmla="*/ 23 w 46"/>
                <a:gd name="T25" fmla="*/ 19 h 42"/>
                <a:gd name="T26" fmla="*/ 23 w 46"/>
                <a:gd name="T27" fmla="*/ 15 h 42"/>
                <a:gd name="T28" fmla="*/ 22 w 46"/>
                <a:gd name="T29" fmla="*/ 12 h 42"/>
                <a:gd name="T30" fmla="*/ 20 w 46"/>
                <a:gd name="T31" fmla="*/ 10 h 42"/>
                <a:gd name="T32" fmla="*/ 18 w 46"/>
                <a:gd name="T33" fmla="*/ 7 h 42"/>
                <a:gd name="T34" fmla="*/ 15 w 46"/>
                <a:gd name="T35" fmla="*/ 5 h 42"/>
                <a:gd name="T36" fmla="*/ 13 w 46"/>
                <a:gd name="T37" fmla="*/ 4 h 42"/>
                <a:gd name="T38" fmla="*/ 12 w 46"/>
                <a:gd name="T39" fmla="*/ 3 h 42"/>
                <a:gd name="T40" fmla="*/ 10 w 46"/>
                <a:gd name="T41" fmla="*/ 2 h 42"/>
                <a:gd name="T42" fmla="*/ 7 w 46"/>
                <a:gd name="T43" fmla="*/ 1 h 42"/>
                <a:gd name="T44" fmla="*/ 5 w 46"/>
                <a:gd name="T45" fmla="*/ 0 h 42"/>
                <a:gd name="T46" fmla="*/ 3 w 46"/>
                <a:gd name="T47" fmla="*/ 0 h 42"/>
                <a:gd name="T48" fmla="*/ 0 w 46"/>
                <a:gd name="T49" fmla="*/ 0 h 42"/>
                <a:gd name="T50" fmla="*/ 0 w 46"/>
                <a:gd name="T51" fmla="*/ 0 h 42"/>
                <a:gd name="T52" fmla="*/ 0 w 46"/>
                <a:gd name="T53" fmla="*/ 0 h 42"/>
                <a:gd name="T54" fmla="*/ 0 w 46"/>
                <a:gd name="T55" fmla="*/ 0 h 42"/>
                <a:gd name="T56" fmla="*/ 0 w 46"/>
                <a:gd name="T57" fmla="*/ 0 h 42"/>
                <a:gd name="T58" fmla="*/ 0 w 46"/>
                <a:gd name="T59" fmla="*/ 0 h 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"/>
                <a:gd name="T91" fmla="*/ 0 h 42"/>
                <a:gd name="T92" fmla="*/ 46 w 46"/>
                <a:gd name="T93" fmla="*/ 42 h 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" h="42">
                  <a:moveTo>
                    <a:pt x="0" y="0"/>
                  </a:moveTo>
                  <a:lnTo>
                    <a:pt x="8" y="2"/>
                  </a:lnTo>
                  <a:lnTo>
                    <a:pt x="16" y="5"/>
                  </a:lnTo>
                  <a:lnTo>
                    <a:pt x="23" y="8"/>
                  </a:lnTo>
                  <a:lnTo>
                    <a:pt x="30" y="14"/>
                  </a:lnTo>
                  <a:lnTo>
                    <a:pt x="35" y="20"/>
                  </a:lnTo>
                  <a:lnTo>
                    <a:pt x="39" y="25"/>
                  </a:lnTo>
                  <a:lnTo>
                    <a:pt x="43" y="3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5" y="32"/>
                  </a:lnTo>
                  <a:lnTo>
                    <a:pt x="43" y="25"/>
                  </a:lnTo>
                  <a:lnTo>
                    <a:pt x="39" y="20"/>
                  </a:lnTo>
                  <a:lnTo>
                    <a:pt x="35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3" y="6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8" name="Freeform 97"/>
            <p:cNvSpPr>
              <a:spLocks/>
            </p:cNvSpPr>
            <p:nvPr/>
          </p:nvSpPr>
          <p:spPr bwMode="auto">
            <a:xfrm>
              <a:off x="1785" y="3352"/>
              <a:ext cx="23" cy="21"/>
            </a:xfrm>
            <a:custGeom>
              <a:avLst/>
              <a:gdLst>
                <a:gd name="T0" fmla="*/ 0 w 45"/>
                <a:gd name="T1" fmla="*/ 0 h 42"/>
                <a:gd name="T2" fmla="*/ 4 w 45"/>
                <a:gd name="T3" fmla="*/ 1 h 42"/>
                <a:gd name="T4" fmla="*/ 8 w 45"/>
                <a:gd name="T5" fmla="*/ 2 h 42"/>
                <a:gd name="T6" fmla="*/ 12 w 45"/>
                <a:gd name="T7" fmla="*/ 4 h 42"/>
                <a:gd name="T8" fmla="*/ 15 w 45"/>
                <a:gd name="T9" fmla="*/ 7 h 42"/>
                <a:gd name="T10" fmla="*/ 17 w 45"/>
                <a:gd name="T11" fmla="*/ 10 h 42"/>
                <a:gd name="T12" fmla="*/ 18 w 45"/>
                <a:gd name="T13" fmla="*/ 13 h 42"/>
                <a:gd name="T14" fmla="*/ 19 w 45"/>
                <a:gd name="T15" fmla="*/ 17 h 42"/>
                <a:gd name="T16" fmla="*/ 21 w 45"/>
                <a:gd name="T17" fmla="*/ 21 h 42"/>
                <a:gd name="T18" fmla="*/ 21 w 45"/>
                <a:gd name="T19" fmla="*/ 21 h 42"/>
                <a:gd name="T20" fmla="*/ 22 w 45"/>
                <a:gd name="T21" fmla="*/ 21 h 42"/>
                <a:gd name="T22" fmla="*/ 23 w 45"/>
                <a:gd name="T23" fmla="*/ 20 h 42"/>
                <a:gd name="T24" fmla="*/ 23 w 45"/>
                <a:gd name="T25" fmla="*/ 20 h 42"/>
                <a:gd name="T26" fmla="*/ 22 w 45"/>
                <a:gd name="T27" fmla="*/ 16 h 42"/>
                <a:gd name="T28" fmla="*/ 21 w 45"/>
                <a:gd name="T29" fmla="*/ 12 h 42"/>
                <a:gd name="T30" fmla="*/ 20 w 45"/>
                <a:gd name="T31" fmla="*/ 9 h 42"/>
                <a:gd name="T32" fmla="*/ 18 w 45"/>
                <a:gd name="T33" fmla="*/ 5 h 42"/>
                <a:gd name="T34" fmla="*/ 14 w 45"/>
                <a:gd name="T35" fmla="*/ 2 h 42"/>
                <a:gd name="T36" fmla="*/ 10 w 45"/>
                <a:gd name="T37" fmla="*/ 1 h 42"/>
                <a:gd name="T38" fmla="*/ 5 w 45"/>
                <a:gd name="T39" fmla="*/ 1 h 42"/>
                <a:gd name="T40" fmla="*/ 1 w 45"/>
                <a:gd name="T41" fmla="*/ 0 h 42"/>
                <a:gd name="T42" fmla="*/ 1 w 45"/>
                <a:gd name="T43" fmla="*/ 0 h 42"/>
                <a:gd name="T44" fmla="*/ 1 w 45"/>
                <a:gd name="T45" fmla="*/ 0 h 42"/>
                <a:gd name="T46" fmla="*/ 0 w 45"/>
                <a:gd name="T47" fmla="*/ 0 h 42"/>
                <a:gd name="T48" fmla="*/ 0 w 45"/>
                <a:gd name="T49" fmla="*/ 0 h 42"/>
                <a:gd name="T50" fmla="*/ 0 w 45"/>
                <a:gd name="T51" fmla="*/ 0 h 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5"/>
                <a:gd name="T79" fmla="*/ 0 h 42"/>
                <a:gd name="T80" fmla="*/ 45 w 45"/>
                <a:gd name="T81" fmla="*/ 42 h 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5" h="42">
                  <a:moveTo>
                    <a:pt x="0" y="0"/>
                  </a:moveTo>
                  <a:lnTo>
                    <a:pt x="8" y="2"/>
                  </a:lnTo>
                  <a:lnTo>
                    <a:pt x="16" y="4"/>
                  </a:lnTo>
                  <a:lnTo>
                    <a:pt x="23" y="8"/>
                  </a:lnTo>
                  <a:lnTo>
                    <a:pt x="29" y="14"/>
                  </a:lnTo>
                  <a:lnTo>
                    <a:pt x="33" y="20"/>
                  </a:lnTo>
                  <a:lnTo>
                    <a:pt x="36" y="27"/>
                  </a:lnTo>
                  <a:lnTo>
                    <a:pt x="38" y="34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4" y="41"/>
                  </a:lnTo>
                  <a:lnTo>
                    <a:pt x="45" y="40"/>
                  </a:lnTo>
                  <a:lnTo>
                    <a:pt x="45" y="39"/>
                  </a:lnTo>
                  <a:lnTo>
                    <a:pt x="44" y="32"/>
                  </a:lnTo>
                  <a:lnTo>
                    <a:pt x="42" y="24"/>
                  </a:lnTo>
                  <a:lnTo>
                    <a:pt x="40" y="17"/>
                  </a:lnTo>
                  <a:lnTo>
                    <a:pt x="35" y="10"/>
                  </a:lnTo>
                  <a:lnTo>
                    <a:pt x="28" y="4"/>
                  </a:lnTo>
                  <a:lnTo>
                    <a:pt x="19" y="2"/>
                  </a:lnTo>
                  <a:lnTo>
                    <a:pt x="10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9" name="Freeform 98"/>
            <p:cNvSpPr>
              <a:spLocks/>
            </p:cNvSpPr>
            <p:nvPr/>
          </p:nvSpPr>
          <p:spPr bwMode="auto">
            <a:xfrm>
              <a:off x="1816" y="3526"/>
              <a:ext cx="272" cy="209"/>
            </a:xfrm>
            <a:custGeom>
              <a:avLst/>
              <a:gdLst>
                <a:gd name="T0" fmla="*/ 9 w 544"/>
                <a:gd name="T1" fmla="*/ 13 h 418"/>
                <a:gd name="T2" fmla="*/ 28 w 544"/>
                <a:gd name="T3" fmla="*/ 38 h 418"/>
                <a:gd name="T4" fmla="*/ 48 w 544"/>
                <a:gd name="T5" fmla="*/ 62 h 418"/>
                <a:gd name="T6" fmla="*/ 69 w 544"/>
                <a:gd name="T7" fmla="*/ 86 h 418"/>
                <a:gd name="T8" fmla="*/ 91 w 544"/>
                <a:gd name="T9" fmla="*/ 108 h 418"/>
                <a:gd name="T10" fmla="*/ 115 w 544"/>
                <a:gd name="T11" fmla="*/ 130 h 418"/>
                <a:gd name="T12" fmla="*/ 139 w 544"/>
                <a:gd name="T13" fmla="*/ 149 h 418"/>
                <a:gd name="T14" fmla="*/ 165 w 544"/>
                <a:gd name="T15" fmla="*/ 166 h 418"/>
                <a:gd name="T16" fmla="*/ 187 w 544"/>
                <a:gd name="T17" fmla="*/ 179 h 418"/>
                <a:gd name="T18" fmla="*/ 202 w 544"/>
                <a:gd name="T19" fmla="*/ 186 h 418"/>
                <a:gd name="T20" fmla="*/ 217 w 544"/>
                <a:gd name="T21" fmla="*/ 193 h 418"/>
                <a:gd name="T22" fmla="*/ 233 w 544"/>
                <a:gd name="T23" fmla="*/ 199 h 418"/>
                <a:gd name="T24" fmla="*/ 243 w 544"/>
                <a:gd name="T25" fmla="*/ 202 h 418"/>
                <a:gd name="T26" fmla="*/ 247 w 544"/>
                <a:gd name="T27" fmla="*/ 204 h 418"/>
                <a:gd name="T28" fmla="*/ 252 w 544"/>
                <a:gd name="T29" fmla="*/ 206 h 418"/>
                <a:gd name="T30" fmla="*/ 257 w 544"/>
                <a:gd name="T31" fmla="*/ 207 h 418"/>
                <a:gd name="T32" fmla="*/ 262 w 544"/>
                <a:gd name="T33" fmla="*/ 208 h 418"/>
                <a:gd name="T34" fmla="*/ 268 w 544"/>
                <a:gd name="T35" fmla="*/ 209 h 418"/>
                <a:gd name="T36" fmla="*/ 270 w 544"/>
                <a:gd name="T37" fmla="*/ 209 h 418"/>
                <a:gd name="T38" fmla="*/ 272 w 544"/>
                <a:gd name="T39" fmla="*/ 206 h 418"/>
                <a:gd name="T40" fmla="*/ 271 w 544"/>
                <a:gd name="T41" fmla="*/ 203 h 418"/>
                <a:gd name="T42" fmla="*/ 266 w 544"/>
                <a:gd name="T43" fmla="*/ 199 h 418"/>
                <a:gd name="T44" fmla="*/ 259 w 544"/>
                <a:gd name="T45" fmla="*/ 198 h 418"/>
                <a:gd name="T46" fmla="*/ 253 w 544"/>
                <a:gd name="T47" fmla="*/ 196 h 418"/>
                <a:gd name="T48" fmla="*/ 243 w 544"/>
                <a:gd name="T49" fmla="*/ 193 h 418"/>
                <a:gd name="T50" fmla="*/ 227 w 544"/>
                <a:gd name="T51" fmla="*/ 187 h 418"/>
                <a:gd name="T52" fmla="*/ 211 w 544"/>
                <a:gd name="T53" fmla="*/ 181 h 418"/>
                <a:gd name="T54" fmla="*/ 196 w 544"/>
                <a:gd name="T55" fmla="*/ 174 h 418"/>
                <a:gd name="T56" fmla="*/ 175 w 544"/>
                <a:gd name="T57" fmla="*/ 163 h 418"/>
                <a:gd name="T58" fmla="*/ 147 w 544"/>
                <a:gd name="T59" fmla="*/ 146 h 418"/>
                <a:gd name="T60" fmla="*/ 121 w 544"/>
                <a:gd name="T61" fmla="*/ 127 h 418"/>
                <a:gd name="T62" fmla="*/ 96 w 544"/>
                <a:gd name="T63" fmla="*/ 107 h 418"/>
                <a:gd name="T64" fmla="*/ 73 w 544"/>
                <a:gd name="T65" fmla="*/ 86 h 418"/>
                <a:gd name="T66" fmla="*/ 51 w 544"/>
                <a:gd name="T67" fmla="*/ 62 h 418"/>
                <a:gd name="T68" fmla="*/ 29 w 544"/>
                <a:gd name="T69" fmla="*/ 39 h 418"/>
                <a:gd name="T70" fmla="*/ 10 w 544"/>
                <a:gd name="T71" fmla="*/ 13 h 418"/>
                <a:gd name="T72" fmla="*/ 0 w 544"/>
                <a:gd name="T73" fmla="*/ 0 h 418"/>
                <a:gd name="T74" fmla="*/ 0 w 544"/>
                <a:gd name="T75" fmla="*/ 0 h 418"/>
                <a:gd name="T76" fmla="*/ 0 w 544"/>
                <a:gd name="T77" fmla="*/ 0 h 4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44"/>
                <a:gd name="T118" fmla="*/ 0 h 418"/>
                <a:gd name="T119" fmla="*/ 544 w 544"/>
                <a:gd name="T120" fmla="*/ 418 h 41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44" h="418">
                  <a:moveTo>
                    <a:pt x="0" y="0"/>
                  </a:moveTo>
                  <a:lnTo>
                    <a:pt x="19" y="25"/>
                  </a:lnTo>
                  <a:lnTo>
                    <a:pt x="37" y="50"/>
                  </a:lnTo>
                  <a:lnTo>
                    <a:pt x="56" y="76"/>
                  </a:lnTo>
                  <a:lnTo>
                    <a:pt x="75" y="101"/>
                  </a:lnTo>
                  <a:lnTo>
                    <a:pt x="96" y="125"/>
                  </a:lnTo>
                  <a:lnTo>
                    <a:pt x="117" y="148"/>
                  </a:lnTo>
                  <a:lnTo>
                    <a:pt x="138" y="172"/>
                  </a:lnTo>
                  <a:lnTo>
                    <a:pt x="159" y="194"/>
                  </a:lnTo>
                  <a:lnTo>
                    <a:pt x="183" y="217"/>
                  </a:lnTo>
                  <a:lnTo>
                    <a:pt x="206" y="238"/>
                  </a:lnTo>
                  <a:lnTo>
                    <a:pt x="230" y="259"/>
                  </a:lnTo>
                  <a:lnTo>
                    <a:pt x="254" y="278"/>
                  </a:lnTo>
                  <a:lnTo>
                    <a:pt x="279" y="298"/>
                  </a:lnTo>
                  <a:lnTo>
                    <a:pt x="305" y="315"/>
                  </a:lnTo>
                  <a:lnTo>
                    <a:pt x="331" y="332"/>
                  </a:lnTo>
                  <a:lnTo>
                    <a:pt x="359" y="349"/>
                  </a:lnTo>
                  <a:lnTo>
                    <a:pt x="374" y="357"/>
                  </a:lnTo>
                  <a:lnTo>
                    <a:pt x="389" y="365"/>
                  </a:lnTo>
                  <a:lnTo>
                    <a:pt x="404" y="372"/>
                  </a:lnTo>
                  <a:lnTo>
                    <a:pt x="419" y="379"/>
                  </a:lnTo>
                  <a:lnTo>
                    <a:pt x="435" y="385"/>
                  </a:lnTo>
                  <a:lnTo>
                    <a:pt x="450" y="391"/>
                  </a:lnTo>
                  <a:lnTo>
                    <a:pt x="466" y="397"/>
                  </a:lnTo>
                  <a:lnTo>
                    <a:pt x="481" y="403"/>
                  </a:lnTo>
                  <a:lnTo>
                    <a:pt x="486" y="404"/>
                  </a:lnTo>
                  <a:lnTo>
                    <a:pt x="490" y="406"/>
                  </a:lnTo>
                  <a:lnTo>
                    <a:pt x="495" y="407"/>
                  </a:lnTo>
                  <a:lnTo>
                    <a:pt x="501" y="408"/>
                  </a:lnTo>
                  <a:lnTo>
                    <a:pt x="505" y="411"/>
                  </a:lnTo>
                  <a:lnTo>
                    <a:pt x="510" y="412"/>
                  </a:lnTo>
                  <a:lnTo>
                    <a:pt x="514" y="413"/>
                  </a:lnTo>
                  <a:lnTo>
                    <a:pt x="519" y="414"/>
                  </a:lnTo>
                  <a:lnTo>
                    <a:pt x="524" y="415"/>
                  </a:lnTo>
                  <a:lnTo>
                    <a:pt x="529" y="415"/>
                  </a:lnTo>
                  <a:lnTo>
                    <a:pt x="535" y="417"/>
                  </a:lnTo>
                  <a:lnTo>
                    <a:pt x="537" y="417"/>
                  </a:lnTo>
                  <a:lnTo>
                    <a:pt x="540" y="418"/>
                  </a:lnTo>
                  <a:lnTo>
                    <a:pt x="543" y="415"/>
                  </a:lnTo>
                  <a:lnTo>
                    <a:pt x="544" y="412"/>
                  </a:lnTo>
                  <a:lnTo>
                    <a:pt x="544" y="408"/>
                  </a:lnTo>
                  <a:lnTo>
                    <a:pt x="541" y="405"/>
                  </a:lnTo>
                  <a:lnTo>
                    <a:pt x="536" y="402"/>
                  </a:lnTo>
                  <a:lnTo>
                    <a:pt x="531" y="398"/>
                  </a:lnTo>
                  <a:lnTo>
                    <a:pt x="525" y="396"/>
                  </a:lnTo>
                  <a:lnTo>
                    <a:pt x="518" y="395"/>
                  </a:lnTo>
                  <a:lnTo>
                    <a:pt x="512" y="392"/>
                  </a:lnTo>
                  <a:lnTo>
                    <a:pt x="506" y="391"/>
                  </a:lnTo>
                  <a:lnTo>
                    <a:pt x="501" y="390"/>
                  </a:lnTo>
                  <a:lnTo>
                    <a:pt x="486" y="385"/>
                  </a:lnTo>
                  <a:lnTo>
                    <a:pt x="469" y="380"/>
                  </a:lnTo>
                  <a:lnTo>
                    <a:pt x="454" y="374"/>
                  </a:lnTo>
                  <a:lnTo>
                    <a:pt x="438" y="368"/>
                  </a:lnTo>
                  <a:lnTo>
                    <a:pt x="423" y="361"/>
                  </a:lnTo>
                  <a:lnTo>
                    <a:pt x="408" y="354"/>
                  </a:lnTo>
                  <a:lnTo>
                    <a:pt x="393" y="347"/>
                  </a:lnTo>
                  <a:lnTo>
                    <a:pt x="378" y="341"/>
                  </a:lnTo>
                  <a:lnTo>
                    <a:pt x="350" y="326"/>
                  </a:lnTo>
                  <a:lnTo>
                    <a:pt x="322" y="309"/>
                  </a:lnTo>
                  <a:lnTo>
                    <a:pt x="294" y="292"/>
                  </a:lnTo>
                  <a:lnTo>
                    <a:pt x="268" y="274"/>
                  </a:lnTo>
                  <a:lnTo>
                    <a:pt x="242" y="255"/>
                  </a:lnTo>
                  <a:lnTo>
                    <a:pt x="217" y="236"/>
                  </a:lnTo>
                  <a:lnTo>
                    <a:pt x="193" y="215"/>
                  </a:lnTo>
                  <a:lnTo>
                    <a:pt x="169" y="193"/>
                  </a:lnTo>
                  <a:lnTo>
                    <a:pt x="146" y="171"/>
                  </a:lnTo>
                  <a:lnTo>
                    <a:pt x="124" y="148"/>
                  </a:lnTo>
                  <a:lnTo>
                    <a:pt x="102" y="125"/>
                  </a:lnTo>
                  <a:lnTo>
                    <a:pt x="80" y="101"/>
                  </a:lnTo>
                  <a:lnTo>
                    <a:pt x="59" y="77"/>
                  </a:lnTo>
                  <a:lnTo>
                    <a:pt x="40" y="51"/>
                  </a:lnTo>
                  <a:lnTo>
                    <a:pt x="2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0" name="Freeform 99"/>
            <p:cNvSpPr>
              <a:spLocks/>
            </p:cNvSpPr>
            <p:nvPr/>
          </p:nvSpPr>
          <p:spPr bwMode="auto">
            <a:xfrm>
              <a:off x="1865" y="3450"/>
              <a:ext cx="239" cy="190"/>
            </a:xfrm>
            <a:custGeom>
              <a:avLst/>
              <a:gdLst>
                <a:gd name="T0" fmla="*/ 6 w 478"/>
                <a:gd name="T1" fmla="*/ 6 h 381"/>
                <a:gd name="T2" fmla="*/ 17 w 478"/>
                <a:gd name="T3" fmla="*/ 20 h 381"/>
                <a:gd name="T4" fmla="*/ 27 w 478"/>
                <a:gd name="T5" fmla="*/ 35 h 381"/>
                <a:gd name="T6" fmla="*/ 40 w 478"/>
                <a:gd name="T7" fmla="*/ 47 h 381"/>
                <a:gd name="T8" fmla="*/ 56 w 478"/>
                <a:gd name="T9" fmla="*/ 57 h 381"/>
                <a:gd name="T10" fmla="*/ 76 w 478"/>
                <a:gd name="T11" fmla="*/ 65 h 381"/>
                <a:gd name="T12" fmla="*/ 95 w 478"/>
                <a:gd name="T13" fmla="*/ 71 h 381"/>
                <a:gd name="T14" fmla="*/ 115 w 478"/>
                <a:gd name="T15" fmla="*/ 75 h 381"/>
                <a:gd name="T16" fmla="*/ 130 w 478"/>
                <a:gd name="T17" fmla="*/ 78 h 381"/>
                <a:gd name="T18" fmla="*/ 140 w 478"/>
                <a:gd name="T19" fmla="*/ 81 h 381"/>
                <a:gd name="T20" fmla="*/ 150 w 478"/>
                <a:gd name="T21" fmla="*/ 85 h 381"/>
                <a:gd name="T22" fmla="*/ 159 w 478"/>
                <a:gd name="T23" fmla="*/ 89 h 381"/>
                <a:gd name="T24" fmla="*/ 168 w 478"/>
                <a:gd name="T25" fmla="*/ 95 h 381"/>
                <a:gd name="T26" fmla="*/ 176 w 478"/>
                <a:gd name="T27" fmla="*/ 100 h 381"/>
                <a:gd name="T28" fmla="*/ 184 w 478"/>
                <a:gd name="T29" fmla="*/ 107 h 381"/>
                <a:gd name="T30" fmla="*/ 192 w 478"/>
                <a:gd name="T31" fmla="*/ 113 h 381"/>
                <a:gd name="T32" fmla="*/ 205 w 478"/>
                <a:gd name="T33" fmla="*/ 123 h 381"/>
                <a:gd name="T34" fmla="*/ 218 w 478"/>
                <a:gd name="T35" fmla="*/ 139 h 381"/>
                <a:gd name="T36" fmla="*/ 228 w 478"/>
                <a:gd name="T37" fmla="*/ 158 h 381"/>
                <a:gd name="T38" fmla="*/ 235 w 478"/>
                <a:gd name="T39" fmla="*/ 179 h 381"/>
                <a:gd name="T40" fmla="*/ 237 w 478"/>
                <a:gd name="T41" fmla="*/ 190 h 381"/>
                <a:gd name="T42" fmla="*/ 239 w 478"/>
                <a:gd name="T43" fmla="*/ 189 h 381"/>
                <a:gd name="T44" fmla="*/ 238 w 478"/>
                <a:gd name="T45" fmla="*/ 179 h 381"/>
                <a:gd name="T46" fmla="*/ 234 w 478"/>
                <a:gd name="T47" fmla="*/ 161 h 381"/>
                <a:gd name="T48" fmla="*/ 228 w 478"/>
                <a:gd name="T49" fmla="*/ 145 h 381"/>
                <a:gd name="T50" fmla="*/ 219 w 478"/>
                <a:gd name="T51" fmla="*/ 129 h 381"/>
                <a:gd name="T52" fmla="*/ 210 w 478"/>
                <a:gd name="T53" fmla="*/ 118 h 381"/>
                <a:gd name="T54" fmla="*/ 202 w 478"/>
                <a:gd name="T55" fmla="*/ 111 h 381"/>
                <a:gd name="T56" fmla="*/ 195 w 478"/>
                <a:gd name="T57" fmla="*/ 104 h 381"/>
                <a:gd name="T58" fmla="*/ 187 w 478"/>
                <a:gd name="T59" fmla="*/ 98 h 381"/>
                <a:gd name="T60" fmla="*/ 180 w 478"/>
                <a:gd name="T61" fmla="*/ 92 h 381"/>
                <a:gd name="T62" fmla="*/ 172 w 478"/>
                <a:gd name="T63" fmla="*/ 86 h 381"/>
                <a:gd name="T64" fmla="*/ 164 w 478"/>
                <a:gd name="T65" fmla="*/ 81 h 381"/>
                <a:gd name="T66" fmla="*/ 155 w 478"/>
                <a:gd name="T67" fmla="*/ 76 h 381"/>
                <a:gd name="T68" fmla="*/ 140 w 478"/>
                <a:gd name="T69" fmla="*/ 70 h 381"/>
                <a:gd name="T70" fmla="*/ 118 w 478"/>
                <a:gd name="T71" fmla="*/ 65 h 381"/>
                <a:gd name="T72" fmla="*/ 96 w 478"/>
                <a:gd name="T73" fmla="*/ 61 h 381"/>
                <a:gd name="T74" fmla="*/ 74 w 478"/>
                <a:gd name="T75" fmla="*/ 56 h 381"/>
                <a:gd name="T76" fmla="*/ 58 w 478"/>
                <a:gd name="T77" fmla="*/ 50 h 381"/>
                <a:gd name="T78" fmla="*/ 48 w 478"/>
                <a:gd name="T79" fmla="*/ 46 h 381"/>
                <a:gd name="T80" fmla="*/ 40 w 478"/>
                <a:gd name="T81" fmla="*/ 40 h 381"/>
                <a:gd name="T82" fmla="*/ 31 w 478"/>
                <a:gd name="T83" fmla="*/ 33 h 381"/>
                <a:gd name="T84" fmla="*/ 24 w 478"/>
                <a:gd name="T85" fmla="*/ 25 h 381"/>
                <a:gd name="T86" fmla="*/ 17 w 478"/>
                <a:gd name="T87" fmla="*/ 17 h 381"/>
                <a:gd name="T88" fmla="*/ 10 w 478"/>
                <a:gd name="T89" fmla="*/ 10 h 381"/>
                <a:gd name="T90" fmla="*/ 3 w 478"/>
                <a:gd name="T91" fmla="*/ 3 h 381"/>
                <a:gd name="T92" fmla="*/ 0 w 478"/>
                <a:gd name="T93" fmla="*/ 0 h 381"/>
                <a:gd name="T94" fmla="*/ 0 w 478"/>
                <a:gd name="T95" fmla="*/ 0 h 381"/>
                <a:gd name="T96" fmla="*/ 0 w 478"/>
                <a:gd name="T97" fmla="*/ 0 h 3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8"/>
                <a:gd name="T148" fmla="*/ 0 h 381"/>
                <a:gd name="T149" fmla="*/ 478 w 478"/>
                <a:gd name="T150" fmla="*/ 381 h 3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8" h="381">
                  <a:moveTo>
                    <a:pt x="0" y="1"/>
                  </a:moveTo>
                  <a:lnTo>
                    <a:pt x="11" y="13"/>
                  </a:lnTo>
                  <a:lnTo>
                    <a:pt x="23" y="27"/>
                  </a:lnTo>
                  <a:lnTo>
                    <a:pt x="33" y="41"/>
                  </a:lnTo>
                  <a:lnTo>
                    <a:pt x="43" y="56"/>
                  </a:lnTo>
                  <a:lnTo>
                    <a:pt x="54" y="70"/>
                  </a:lnTo>
                  <a:lnTo>
                    <a:pt x="66" y="82"/>
                  </a:lnTo>
                  <a:lnTo>
                    <a:pt x="79" y="94"/>
                  </a:lnTo>
                  <a:lnTo>
                    <a:pt x="94" y="104"/>
                  </a:lnTo>
                  <a:lnTo>
                    <a:pt x="112" y="115"/>
                  </a:lnTo>
                  <a:lnTo>
                    <a:pt x="131" y="123"/>
                  </a:lnTo>
                  <a:lnTo>
                    <a:pt x="151" y="131"/>
                  </a:lnTo>
                  <a:lnTo>
                    <a:pt x="169" y="137"/>
                  </a:lnTo>
                  <a:lnTo>
                    <a:pt x="189" y="142"/>
                  </a:lnTo>
                  <a:lnTo>
                    <a:pt x="209" y="147"/>
                  </a:lnTo>
                  <a:lnTo>
                    <a:pt x="229" y="150"/>
                  </a:lnTo>
                  <a:lnTo>
                    <a:pt x="250" y="155"/>
                  </a:lnTo>
                  <a:lnTo>
                    <a:pt x="260" y="157"/>
                  </a:lnTo>
                  <a:lnTo>
                    <a:pt x="270" y="160"/>
                  </a:lnTo>
                  <a:lnTo>
                    <a:pt x="280" y="163"/>
                  </a:lnTo>
                  <a:lnTo>
                    <a:pt x="290" y="167"/>
                  </a:lnTo>
                  <a:lnTo>
                    <a:pt x="299" y="171"/>
                  </a:lnTo>
                  <a:lnTo>
                    <a:pt x="308" y="175"/>
                  </a:lnTo>
                  <a:lnTo>
                    <a:pt x="318" y="179"/>
                  </a:lnTo>
                  <a:lnTo>
                    <a:pt x="327" y="184"/>
                  </a:lnTo>
                  <a:lnTo>
                    <a:pt x="336" y="190"/>
                  </a:lnTo>
                  <a:lnTo>
                    <a:pt x="344" y="195"/>
                  </a:lnTo>
                  <a:lnTo>
                    <a:pt x="352" y="201"/>
                  </a:lnTo>
                  <a:lnTo>
                    <a:pt x="360" y="208"/>
                  </a:lnTo>
                  <a:lnTo>
                    <a:pt x="367" y="214"/>
                  </a:lnTo>
                  <a:lnTo>
                    <a:pt x="375" y="221"/>
                  </a:lnTo>
                  <a:lnTo>
                    <a:pt x="383" y="226"/>
                  </a:lnTo>
                  <a:lnTo>
                    <a:pt x="391" y="232"/>
                  </a:lnTo>
                  <a:lnTo>
                    <a:pt x="409" y="246"/>
                  </a:lnTo>
                  <a:lnTo>
                    <a:pt x="424" y="262"/>
                  </a:lnTo>
                  <a:lnTo>
                    <a:pt x="436" y="278"/>
                  </a:lnTo>
                  <a:lnTo>
                    <a:pt x="447" y="297"/>
                  </a:lnTo>
                  <a:lnTo>
                    <a:pt x="456" y="316"/>
                  </a:lnTo>
                  <a:lnTo>
                    <a:pt x="463" y="336"/>
                  </a:lnTo>
                  <a:lnTo>
                    <a:pt x="470" y="358"/>
                  </a:lnTo>
                  <a:lnTo>
                    <a:pt x="474" y="380"/>
                  </a:lnTo>
                  <a:lnTo>
                    <a:pt x="474" y="381"/>
                  </a:lnTo>
                  <a:lnTo>
                    <a:pt x="477" y="380"/>
                  </a:lnTo>
                  <a:lnTo>
                    <a:pt x="478" y="378"/>
                  </a:lnTo>
                  <a:lnTo>
                    <a:pt x="478" y="377"/>
                  </a:lnTo>
                  <a:lnTo>
                    <a:pt x="476" y="359"/>
                  </a:lnTo>
                  <a:lnTo>
                    <a:pt x="472" y="342"/>
                  </a:lnTo>
                  <a:lnTo>
                    <a:pt x="467" y="323"/>
                  </a:lnTo>
                  <a:lnTo>
                    <a:pt x="462" y="306"/>
                  </a:lnTo>
                  <a:lnTo>
                    <a:pt x="455" y="290"/>
                  </a:lnTo>
                  <a:lnTo>
                    <a:pt x="447" y="274"/>
                  </a:lnTo>
                  <a:lnTo>
                    <a:pt x="437" y="258"/>
                  </a:lnTo>
                  <a:lnTo>
                    <a:pt x="426" y="244"/>
                  </a:lnTo>
                  <a:lnTo>
                    <a:pt x="419" y="237"/>
                  </a:lnTo>
                  <a:lnTo>
                    <a:pt x="412" y="230"/>
                  </a:lnTo>
                  <a:lnTo>
                    <a:pt x="404" y="223"/>
                  </a:lnTo>
                  <a:lnTo>
                    <a:pt x="397" y="216"/>
                  </a:lnTo>
                  <a:lnTo>
                    <a:pt x="389" y="209"/>
                  </a:lnTo>
                  <a:lnTo>
                    <a:pt x="381" y="202"/>
                  </a:lnTo>
                  <a:lnTo>
                    <a:pt x="374" y="196"/>
                  </a:lnTo>
                  <a:lnTo>
                    <a:pt x="366" y="190"/>
                  </a:lnTo>
                  <a:lnTo>
                    <a:pt x="359" y="184"/>
                  </a:lnTo>
                  <a:lnTo>
                    <a:pt x="351" y="177"/>
                  </a:lnTo>
                  <a:lnTo>
                    <a:pt x="343" y="172"/>
                  </a:lnTo>
                  <a:lnTo>
                    <a:pt x="335" y="167"/>
                  </a:lnTo>
                  <a:lnTo>
                    <a:pt x="327" y="162"/>
                  </a:lnTo>
                  <a:lnTo>
                    <a:pt x="318" y="157"/>
                  </a:lnTo>
                  <a:lnTo>
                    <a:pt x="310" y="153"/>
                  </a:lnTo>
                  <a:lnTo>
                    <a:pt x="300" y="149"/>
                  </a:lnTo>
                  <a:lnTo>
                    <a:pt x="280" y="141"/>
                  </a:lnTo>
                  <a:lnTo>
                    <a:pt x="258" y="135"/>
                  </a:lnTo>
                  <a:lnTo>
                    <a:pt x="236" y="130"/>
                  </a:lnTo>
                  <a:lnTo>
                    <a:pt x="214" y="126"/>
                  </a:lnTo>
                  <a:lnTo>
                    <a:pt x="192" y="122"/>
                  </a:lnTo>
                  <a:lnTo>
                    <a:pt x="170" y="118"/>
                  </a:lnTo>
                  <a:lnTo>
                    <a:pt x="148" y="112"/>
                  </a:lnTo>
                  <a:lnTo>
                    <a:pt x="126" y="105"/>
                  </a:lnTo>
                  <a:lnTo>
                    <a:pt x="116" y="101"/>
                  </a:lnTo>
                  <a:lnTo>
                    <a:pt x="107" y="96"/>
                  </a:lnTo>
                  <a:lnTo>
                    <a:pt x="96" y="92"/>
                  </a:lnTo>
                  <a:lnTo>
                    <a:pt x="87" y="86"/>
                  </a:lnTo>
                  <a:lnTo>
                    <a:pt x="79" y="80"/>
                  </a:lnTo>
                  <a:lnTo>
                    <a:pt x="70" y="73"/>
                  </a:lnTo>
                  <a:lnTo>
                    <a:pt x="62" y="66"/>
                  </a:lnTo>
                  <a:lnTo>
                    <a:pt x="54" y="58"/>
                  </a:lnTo>
                  <a:lnTo>
                    <a:pt x="47" y="51"/>
                  </a:lnTo>
                  <a:lnTo>
                    <a:pt x="40" y="43"/>
                  </a:lnTo>
                  <a:lnTo>
                    <a:pt x="34" y="35"/>
                  </a:lnTo>
                  <a:lnTo>
                    <a:pt x="27" y="28"/>
                  </a:lnTo>
                  <a:lnTo>
                    <a:pt x="20" y="20"/>
                  </a:lnTo>
                  <a:lnTo>
                    <a:pt x="13" y="13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1" name="Freeform 100"/>
            <p:cNvSpPr>
              <a:spLocks/>
            </p:cNvSpPr>
            <p:nvPr/>
          </p:nvSpPr>
          <p:spPr bwMode="auto">
            <a:xfrm>
              <a:off x="2077" y="3308"/>
              <a:ext cx="288" cy="262"/>
            </a:xfrm>
            <a:custGeom>
              <a:avLst/>
              <a:gdLst>
                <a:gd name="T0" fmla="*/ 269 w 578"/>
                <a:gd name="T1" fmla="*/ 2 h 524"/>
                <a:gd name="T2" fmla="*/ 239 w 578"/>
                <a:gd name="T3" fmla="*/ 0 h 524"/>
                <a:gd name="T4" fmla="*/ 210 w 578"/>
                <a:gd name="T5" fmla="*/ 1 h 524"/>
                <a:gd name="T6" fmla="*/ 180 w 578"/>
                <a:gd name="T7" fmla="*/ 4 h 524"/>
                <a:gd name="T8" fmla="*/ 150 w 578"/>
                <a:gd name="T9" fmla="*/ 8 h 524"/>
                <a:gd name="T10" fmla="*/ 123 w 578"/>
                <a:gd name="T11" fmla="*/ 14 h 524"/>
                <a:gd name="T12" fmla="*/ 95 w 578"/>
                <a:gd name="T13" fmla="*/ 23 h 524"/>
                <a:gd name="T14" fmla="*/ 69 w 578"/>
                <a:gd name="T15" fmla="*/ 37 h 524"/>
                <a:gd name="T16" fmla="*/ 44 w 578"/>
                <a:gd name="T17" fmla="*/ 52 h 524"/>
                <a:gd name="T18" fmla="*/ 24 w 578"/>
                <a:gd name="T19" fmla="*/ 70 h 524"/>
                <a:gd name="T20" fmla="*/ 9 w 578"/>
                <a:gd name="T21" fmla="*/ 93 h 524"/>
                <a:gd name="T22" fmla="*/ 2 w 578"/>
                <a:gd name="T23" fmla="*/ 144 h 524"/>
                <a:gd name="T24" fmla="*/ 18 w 578"/>
                <a:gd name="T25" fmla="*/ 174 h 524"/>
                <a:gd name="T26" fmla="*/ 37 w 578"/>
                <a:gd name="T27" fmla="*/ 188 h 524"/>
                <a:gd name="T28" fmla="*/ 59 w 578"/>
                <a:gd name="T29" fmla="*/ 199 h 524"/>
                <a:gd name="T30" fmla="*/ 70 w 578"/>
                <a:gd name="T31" fmla="*/ 206 h 524"/>
                <a:gd name="T32" fmla="*/ 75 w 578"/>
                <a:gd name="T33" fmla="*/ 215 h 524"/>
                <a:gd name="T34" fmla="*/ 67 w 578"/>
                <a:gd name="T35" fmla="*/ 220 h 524"/>
                <a:gd name="T36" fmla="*/ 59 w 578"/>
                <a:gd name="T37" fmla="*/ 222 h 524"/>
                <a:gd name="T38" fmla="*/ 47 w 578"/>
                <a:gd name="T39" fmla="*/ 227 h 524"/>
                <a:gd name="T40" fmla="*/ 38 w 578"/>
                <a:gd name="T41" fmla="*/ 247 h 524"/>
                <a:gd name="T42" fmla="*/ 47 w 578"/>
                <a:gd name="T43" fmla="*/ 262 h 524"/>
                <a:gd name="T44" fmla="*/ 47 w 578"/>
                <a:gd name="T45" fmla="*/ 261 h 524"/>
                <a:gd name="T46" fmla="*/ 40 w 578"/>
                <a:gd name="T47" fmla="*/ 243 h 524"/>
                <a:gd name="T48" fmla="*/ 49 w 578"/>
                <a:gd name="T49" fmla="*/ 229 h 524"/>
                <a:gd name="T50" fmla="*/ 65 w 578"/>
                <a:gd name="T51" fmla="*/ 224 h 524"/>
                <a:gd name="T52" fmla="*/ 77 w 578"/>
                <a:gd name="T53" fmla="*/ 220 h 524"/>
                <a:gd name="T54" fmla="*/ 80 w 578"/>
                <a:gd name="T55" fmla="*/ 201 h 524"/>
                <a:gd name="T56" fmla="*/ 68 w 578"/>
                <a:gd name="T57" fmla="*/ 185 h 524"/>
                <a:gd name="T58" fmla="*/ 49 w 578"/>
                <a:gd name="T59" fmla="*/ 171 h 524"/>
                <a:gd name="T60" fmla="*/ 31 w 578"/>
                <a:gd name="T61" fmla="*/ 158 h 524"/>
                <a:gd name="T62" fmla="*/ 20 w 578"/>
                <a:gd name="T63" fmla="*/ 134 h 524"/>
                <a:gd name="T64" fmla="*/ 22 w 578"/>
                <a:gd name="T65" fmla="*/ 108 h 524"/>
                <a:gd name="T66" fmla="*/ 31 w 578"/>
                <a:gd name="T67" fmla="*/ 84 h 524"/>
                <a:gd name="T68" fmla="*/ 46 w 578"/>
                <a:gd name="T69" fmla="*/ 66 h 524"/>
                <a:gd name="T70" fmla="*/ 65 w 578"/>
                <a:gd name="T71" fmla="*/ 50 h 524"/>
                <a:gd name="T72" fmla="*/ 88 w 578"/>
                <a:gd name="T73" fmla="*/ 36 h 524"/>
                <a:gd name="T74" fmla="*/ 117 w 578"/>
                <a:gd name="T75" fmla="*/ 24 h 524"/>
                <a:gd name="T76" fmla="*/ 145 w 578"/>
                <a:gd name="T77" fmla="*/ 15 h 524"/>
                <a:gd name="T78" fmla="*/ 171 w 578"/>
                <a:gd name="T79" fmla="*/ 9 h 524"/>
                <a:gd name="T80" fmla="*/ 198 w 578"/>
                <a:gd name="T81" fmla="*/ 4 h 524"/>
                <a:gd name="T82" fmla="*/ 225 w 578"/>
                <a:gd name="T83" fmla="*/ 2 h 524"/>
                <a:gd name="T84" fmla="*/ 252 w 578"/>
                <a:gd name="T85" fmla="*/ 2 h 524"/>
                <a:gd name="T86" fmla="*/ 279 w 578"/>
                <a:gd name="T87" fmla="*/ 4 h 524"/>
                <a:gd name="T88" fmla="*/ 288 w 578"/>
                <a:gd name="T89" fmla="*/ 5 h 524"/>
                <a:gd name="T90" fmla="*/ 288 w 578"/>
                <a:gd name="T91" fmla="*/ 5 h 5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8"/>
                <a:gd name="T139" fmla="*/ 0 h 524"/>
                <a:gd name="T140" fmla="*/ 578 w 578"/>
                <a:gd name="T141" fmla="*/ 524 h 5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8" h="524">
                  <a:moveTo>
                    <a:pt x="578" y="11"/>
                  </a:moveTo>
                  <a:lnTo>
                    <a:pt x="558" y="7"/>
                  </a:lnTo>
                  <a:lnTo>
                    <a:pt x="539" y="4"/>
                  </a:lnTo>
                  <a:lnTo>
                    <a:pt x="519" y="2"/>
                  </a:lnTo>
                  <a:lnTo>
                    <a:pt x="499" y="0"/>
                  </a:lnTo>
                  <a:lnTo>
                    <a:pt x="480" y="0"/>
                  </a:lnTo>
                  <a:lnTo>
                    <a:pt x="460" y="0"/>
                  </a:lnTo>
                  <a:lnTo>
                    <a:pt x="441" y="0"/>
                  </a:lnTo>
                  <a:lnTo>
                    <a:pt x="421" y="1"/>
                  </a:lnTo>
                  <a:lnTo>
                    <a:pt x="400" y="4"/>
                  </a:lnTo>
                  <a:lnTo>
                    <a:pt x="381" y="5"/>
                  </a:lnTo>
                  <a:lnTo>
                    <a:pt x="361" y="8"/>
                  </a:lnTo>
                  <a:lnTo>
                    <a:pt x="342" y="11"/>
                  </a:lnTo>
                  <a:lnTo>
                    <a:pt x="322" y="13"/>
                  </a:lnTo>
                  <a:lnTo>
                    <a:pt x="302" y="16"/>
                  </a:lnTo>
                  <a:lnTo>
                    <a:pt x="284" y="20"/>
                  </a:lnTo>
                  <a:lnTo>
                    <a:pt x="264" y="23"/>
                  </a:lnTo>
                  <a:lnTo>
                    <a:pt x="246" y="28"/>
                  </a:lnTo>
                  <a:lnTo>
                    <a:pt x="226" y="34"/>
                  </a:lnTo>
                  <a:lnTo>
                    <a:pt x="208" y="39"/>
                  </a:lnTo>
                  <a:lnTo>
                    <a:pt x="191" y="47"/>
                  </a:lnTo>
                  <a:lnTo>
                    <a:pt x="172" y="57"/>
                  </a:lnTo>
                  <a:lnTo>
                    <a:pt x="155" y="66"/>
                  </a:lnTo>
                  <a:lnTo>
                    <a:pt x="138" y="75"/>
                  </a:lnTo>
                  <a:lnTo>
                    <a:pt x="121" y="84"/>
                  </a:lnTo>
                  <a:lnTo>
                    <a:pt x="105" y="95"/>
                  </a:lnTo>
                  <a:lnTo>
                    <a:pt x="89" y="105"/>
                  </a:lnTo>
                  <a:lnTo>
                    <a:pt x="74" y="115"/>
                  </a:lnTo>
                  <a:lnTo>
                    <a:pt x="62" y="127"/>
                  </a:lnTo>
                  <a:lnTo>
                    <a:pt x="49" y="140"/>
                  </a:lnTo>
                  <a:lnTo>
                    <a:pt x="37" y="153"/>
                  </a:lnTo>
                  <a:lnTo>
                    <a:pt x="27" y="168"/>
                  </a:lnTo>
                  <a:lnTo>
                    <a:pt x="18" y="186"/>
                  </a:lnTo>
                  <a:lnTo>
                    <a:pt x="5" y="219"/>
                  </a:lnTo>
                  <a:lnTo>
                    <a:pt x="0" y="254"/>
                  </a:lnTo>
                  <a:lnTo>
                    <a:pt x="4" y="288"/>
                  </a:lnTo>
                  <a:lnTo>
                    <a:pt x="17" y="322"/>
                  </a:lnTo>
                  <a:lnTo>
                    <a:pt x="26" y="337"/>
                  </a:lnTo>
                  <a:lnTo>
                    <a:pt x="36" y="348"/>
                  </a:lnTo>
                  <a:lnTo>
                    <a:pt x="49" y="358"/>
                  </a:lnTo>
                  <a:lnTo>
                    <a:pt x="62" y="368"/>
                  </a:lnTo>
                  <a:lnTo>
                    <a:pt x="75" y="376"/>
                  </a:lnTo>
                  <a:lnTo>
                    <a:pt x="89" y="383"/>
                  </a:lnTo>
                  <a:lnTo>
                    <a:pt x="104" y="391"/>
                  </a:lnTo>
                  <a:lnTo>
                    <a:pt x="119" y="398"/>
                  </a:lnTo>
                  <a:lnTo>
                    <a:pt x="127" y="402"/>
                  </a:lnTo>
                  <a:lnTo>
                    <a:pt x="134" y="407"/>
                  </a:lnTo>
                  <a:lnTo>
                    <a:pt x="141" y="413"/>
                  </a:lnTo>
                  <a:lnTo>
                    <a:pt x="148" y="418"/>
                  </a:lnTo>
                  <a:lnTo>
                    <a:pt x="151" y="424"/>
                  </a:lnTo>
                  <a:lnTo>
                    <a:pt x="151" y="430"/>
                  </a:lnTo>
                  <a:lnTo>
                    <a:pt x="148" y="433"/>
                  </a:lnTo>
                  <a:lnTo>
                    <a:pt x="142" y="437"/>
                  </a:lnTo>
                  <a:lnTo>
                    <a:pt x="135" y="440"/>
                  </a:lnTo>
                  <a:lnTo>
                    <a:pt x="128" y="441"/>
                  </a:lnTo>
                  <a:lnTo>
                    <a:pt x="123" y="442"/>
                  </a:lnTo>
                  <a:lnTo>
                    <a:pt x="118" y="444"/>
                  </a:lnTo>
                  <a:lnTo>
                    <a:pt x="109" y="446"/>
                  </a:lnTo>
                  <a:lnTo>
                    <a:pt x="102" y="451"/>
                  </a:lnTo>
                  <a:lnTo>
                    <a:pt x="94" y="455"/>
                  </a:lnTo>
                  <a:lnTo>
                    <a:pt x="88" y="462"/>
                  </a:lnTo>
                  <a:lnTo>
                    <a:pt x="78" y="477"/>
                  </a:lnTo>
                  <a:lnTo>
                    <a:pt x="77" y="494"/>
                  </a:lnTo>
                  <a:lnTo>
                    <a:pt x="82" y="510"/>
                  </a:lnTo>
                  <a:lnTo>
                    <a:pt x="94" y="524"/>
                  </a:lnTo>
                  <a:lnTo>
                    <a:pt x="95" y="524"/>
                  </a:lnTo>
                  <a:lnTo>
                    <a:pt x="95" y="523"/>
                  </a:lnTo>
                  <a:lnTo>
                    <a:pt x="95" y="522"/>
                  </a:lnTo>
                  <a:lnTo>
                    <a:pt x="87" y="510"/>
                  </a:lnTo>
                  <a:lnTo>
                    <a:pt x="82" y="499"/>
                  </a:lnTo>
                  <a:lnTo>
                    <a:pt x="81" y="487"/>
                  </a:lnTo>
                  <a:lnTo>
                    <a:pt x="83" y="476"/>
                  </a:lnTo>
                  <a:lnTo>
                    <a:pt x="89" y="467"/>
                  </a:lnTo>
                  <a:lnTo>
                    <a:pt x="98" y="459"/>
                  </a:lnTo>
                  <a:lnTo>
                    <a:pt x="109" y="453"/>
                  </a:lnTo>
                  <a:lnTo>
                    <a:pt x="123" y="449"/>
                  </a:lnTo>
                  <a:lnTo>
                    <a:pt x="131" y="448"/>
                  </a:lnTo>
                  <a:lnTo>
                    <a:pt x="139" y="446"/>
                  </a:lnTo>
                  <a:lnTo>
                    <a:pt x="147" y="444"/>
                  </a:lnTo>
                  <a:lnTo>
                    <a:pt x="154" y="440"/>
                  </a:lnTo>
                  <a:lnTo>
                    <a:pt x="162" y="430"/>
                  </a:lnTo>
                  <a:lnTo>
                    <a:pt x="163" y="417"/>
                  </a:lnTo>
                  <a:lnTo>
                    <a:pt x="161" y="403"/>
                  </a:lnTo>
                  <a:lnTo>
                    <a:pt x="155" y="392"/>
                  </a:lnTo>
                  <a:lnTo>
                    <a:pt x="147" y="380"/>
                  </a:lnTo>
                  <a:lnTo>
                    <a:pt x="136" y="370"/>
                  </a:lnTo>
                  <a:lnTo>
                    <a:pt x="124" y="361"/>
                  </a:lnTo>
                  <a:lnTo>
                    <a:pt x="111" y="351"/>
                  </a:lnTo>
                  <a:lnTo>
                    <a:pt x="98" y="343"/>
                  </a:lnTo>
                  <a:lnTo>
                    <a:pt x="86" y="334"/>
                  </a:lnTo>
                  <a:lnTo>
                    <a:pt x="73" y="325"/>
                  </a:lnTo>
                  <a:lnTo>
                    <a:pt x="63" y="316"/>
                  </a:lnTo>
                  <a:lnTo>
                    <a:pt x="52" y="301"/>
                  </a:lnTo>
                  <a:lnTo>
                    <a:pt x="44" y="286"/>
                  </a:lnTo>
                  <a:lnTo>
                    <a:pt x="41" y="269"/>
                  </a:lnTo>
                  <a:lnTo>
                    <a:pt x="40" y="251"/>
                  </a:lnTo>
                  <a:lnTo>
                    <a:pt x="42" y="234"/>
                  </a:lnTo>
                  <a:lnTo>
                    <a:pt x="44" y="217"/>
                  </a:lnTo>
                  <a:lnTo>
                    <a:pt x="49" y="199"/>
                  </a:lnTo>
                  <a:lnTo>
                    <a:pt x="55" y="183"/>
                  </a:lnTo>
                  <a:lnTo>
                    <a:pt x="62" y="169"/>
                  </a:lnTo>
                  <a:lnTo>
                    <a:pt x="70" y="156"/>
                  </a:lnTo>
                  <a:lnTo>
                    <a:pt x="81" y="143"/>
                  </a:lnTo>
                  <a:lnTo>
                    <a:pt x="93" y="131"/>
                  </a:lnTo>
                  <a:lnTo>
                    <a:pt x="105" y="121"/>
                  </a:lnTo>
                  <a:lnTo>
                    <a:pt x="118" y="111"/>
                  </a:lnTo>
                  <a:lnTo>
                    <a:pt x="131" y="100"/>
                  </a:lnTo>
                  <a:lnTo>
                    <a:pt x="143" y="91"/>
                  </a:lnTo>
                  <a:lnTo>
                    <a:pt x="160" y="81"/>
                  </a:lnTo>
                  <a:lnTo>
                    <a:pt x="177" y="72"/>
                  </a:lnTo>
                  <a:lnTo>
                    <a:pt x="195" y="62"/>
                  </a:lnTo>
                  <a:lnTo>
                    <a:pt x="215" y="55"/>
                  </a:lnTo>
                  <a:lnTo>
                    <a:pt x="234" y="49"/>
                  </a:lnTo>
                  <a:lnTo>
                    <a:pt x="254" y="43"/>
                  </a:lnTo>
                  <a:lnTo>
                    <a:pt x="274" y="37"/>
                  </a:lnTo>
                  <a:lnTo>
                    <a:pt x="292" y="31"/>
                  </a:lnTo>
                  <a:lnTo>
                    <a:pt x="309" y="27"/>
                  </a:lnTo>
                  <a:lnTo>
                    <a:pt x="327" y="22"/>
                  </a:lnTo>
                  <a:lnTo>
                    <a:pt x="344" y="19"/>
                  </a:lnTo>
                  <a:lnTo>
                    <a:pt x="361" y="15"/>
                  </a:lnTo>
                  <a:lnTo>
                    <a:pt x="380" y="12"/>
                  </a:lnTo>
                  <a:lnTo>
                    <a:pt x="397" y="9"/>
                  </a:lnTo>
                  <a:lnTo>
                    <a:pt x="415" y="7"/>
                  </a:lnTo>
                  <a:lnTo>
                    <a:pt x="433" y="6"/>
                  </a:lnTo>
                  <a:lnTo>
                    <a:pt x="451" y="5"/>
                  </a:lnTo>
                  <a:lnTo>
                    <a:pt x="468" y="5"/>
                  </a:lnTo>
                  <a:lnTo>
                    <a:pt x="487" y="5"/>
                  </a:lnTo>
                  <a:lnTo>
                    <a:pt x="505" y="5"/>
                  </a:lnTo>
                  <a:lnTo>
                    <a:pt x="524" y="6"/>
                  </a:lnTo>
                  <a:lnTo>
                    <a:pt x="541" y="7"/>
                  </a:lnTo>
                  <a:lnTo>
                    <a:pt x="559" y="8"/>
                  </a:lnTo>
                  <a:lnTo>
                    <a:pt x="57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2" name="Freeform 101"/>
            <p:cNvSpPr>
              <a:spLocks/>
            </p:cNvSpPr>
            <p:nvPr/>
          </p:nvSpPr>
          <p:spPr bwMode="auto">
            <a:xfrm>
              <a:off x="1948" y="3139"/>
              <a:ext cx="226" cy="397"/>
            </a:xfrm>
            <a:custGeom>
              <a:avLst/>
              <a:gdLst>
                <a:gd name="T0" fmla="*/ 214 w 452"/>
                <a:gd name="T1" fmla="*/ 8 h 792"/>
                <a:gd name="T2" fmla="*/ 190 w 452"/>
                <a:gd name="T3" fmla="*/ 24 h 792"/>
                <a:gd name="T4" fmla="*/ 166 w 452"/>
                <a:gd name="T5" fmla="*/ 42 h 792"/>
                <a:gd name="T6" fmla="*/ 145 w 452"/>
                <a:gd name="T7" fmla="*/ 61 h 792"/>
                <a:gd name="T8" fmla="*/ 125 w 452"/>
                <a:gd name="T9" fmla="*/ 81 h 792"/>
                <a:gd name="T10" fmla="*/ 108 w 452"/>
                <a:gd name="T11" fmla="*/ 103 h 792"/>
                <a:gd name="T12" fmla="*/ 91 w 452"/>
                <a:gd name="T13" fmla="*/ 125 h 792"/>
                <a:gd name="T14" fmla="*/ 75 w 452"/>
                <a:gd name="T15" fmla="*/ 148 h 792"/>
                <a:gd name="T16" fmla="*/ 52 w 452"/>
                <a:gd name="T17" fmla="*/ 187 h 792"/>
                <a:gd name="T18" fmla="*/ 28 w 452"/>
                <a:gd name="T19" fmla="*/ 244 h 792"/>
                <a:gd name="T20" fmla="*/ 11 w 452"/>
                <a:gd name="T21" fmla="*/ 304 h 792"/>
                <a:gd name="T22" fmla="*/ 2 w 452"/>
                <a:gd name="T23" fmla="*/ 365 h 792"/>
                <a:gd name="T24" fmla="*/ 1 w 452"/>
                <a:gd name="T25" fmla="*/ 397 h 792"/>
                <a:gd name="T26" fmla="*/ 3 w 452"/>
                <a:gd name="T27" fmla="*/ 396 h 792"/>
                <a:gd name="T28" fmla="*/ 5 w 452"/>
                <a:gd name="T29" fmla="*/ 380 h 792"/>
                <a:gd name="T30" fmla="*/ 8 w 452"/>
                <a:gd name="T31" fmla="*/ 351 h 792"/>
                <a:gd name="T32" fmla="*/ 13 w 452"/>
                <a:gd name="T33" fmla="*/ 322 h 792"/>
                <a:gd name="T34" fmla="*/ 18 w 452"/>
                <a:gd name="T35" fmla="*/ 293 h 792"/>
                <a:gd name="T36" fmla="*/ 26 w 452"/>
                <a:gd name="T37" fmla="*/ 263 h 792"/>
                <a:gd name="T38" fmla="*/ 35 w 452"/>
                <a:gd name="T39" fmla="*/ 234 h 792"/>
                <a:gd name="T40" fmla="*/ 47 w 452"/>
                <a:gd name="T41" fmla="*/ 206 h 792"/>
                <a:gd name="T42" fmla="*/ 60 w 452"/>
                <a:gd name="T43" fmla="*/ 177 h 792"/>
                <a:gd name="T44" fmla="*/ 75 w 452"/>
                <a:gd name="T45" fmla="*/ 153 h 792"/>
                <a:gd name="T46" fmla="*/ 90 w 452"/>
                <a:gd name="T47" fmla="*/ 129 h 792"/>
                <a:gd name="T48" fmla="*/ 106 w 452"/>
                <a:gd name="T49" fmla="*/ 107 h 792"/>
                <a:gd name="T50" fmla="*/ 123 w 452"/>
                <a:gd name="T51" fmla="*/ 85 h 792"/>
                <a:gd name="T52" fmla="*/ 138 w 452"/>
                <a:gd name="T53" fmla="*/ 69 h 792"/>
                <a:gd name="T54" fmla="*/ 148 w 452"/>
                <a:gd name="T55" fmla="*/ 59 h 792"/>
                <a:gd name="T56" fmla="*/ 159 w 452"/>
                <a:gd name="T57" fmla="*/ 48 h 792"/>
                <a:gd name="T58" fmla="*/ 171 w 452"/>
                <a:gd name="T59" fmla="*/ 39 h 792"/>
                <a:gd name="T60" fmla="*/ 183 w 452"/>
                <a:gd name="T61" fmla="*/ 30 h 792"/>
                <a:gd name="T62" fmla="*/ 195 w 452"/>
                <a:gd name="T63" fmla="*/ 21 h 792"/>
                <a:gd name="T64" fmla="*/ 207 w 452"/>
                <a:gd name="T65" fmla="*/ 13 h 792"/>
                <a:gd name="T66" fmla="*/ 219 w 452"/>
                <a:gd name="T67" fmla="*/ 4 h 792"/>
                <a:gd name="T68" fmla="*/ 226 w 452"/>
                <a:gd name="T69" fmla="*/ 0 h 792"/>
                <a:gd name="T70" fmla="*/ 226 w 452"/>
                <a:gd name="T71" fmla="*/ 0 h 792"/>
                <a:gd name="T72" fmla="*/ 226 w 452"/>
                <a:gd name="T73" fmla="*/ 0 h 7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2"/>
                <a:gd name="T112" fmla="*/ 0 h 792"/>
                <a:gd name="T113" fmla="*/ 452 w 452"/>
                <a:gd name="T114" fmla="*/ 792 h 7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2" h="792">
                  <a:moveTo>
                    <a:pt x="451" y="0"/>
                  </a:moveTo>
                  <a:lnTo>
                    <a:pt x="427" y="16"/>
                  </a:lnTo>
                  <a:lnTo>
                    <a:pt x="403" y="32"/>
                  </a:lnTo>
                  <a:lnTo>
                    <a:pt x="379" y="48"/>
                  </a:lnTo>
                  <a:lnTo>
                    <a:pt x="355" y="65"/>
                  </a:lnTo>
                  <a:lnTo>
                    <a:pt x="332" y="83"/>
                  </a:lnTo>
                  <a:lnTo>
                    <a:pt x="310" y="101"/>
                  </a:lnTo>
                  <a:lnTo>
                    <a:pt x="290" y="121"/>
                  </a:lnTo>
                  <a:lnTo>
                    <a:pt x="269" y="141"/>
                  </a:lnTo>
                  <a:lnTo>
                    <a:pt x="250" y="162"/>
                  </a:lnTo>
                  <a:lnTo>
                    <a:pt x="232" y="183"/>
                  </a:lnTo>
                  <a:lnTo>
                    <a:pt x="215" y="205"/>
                  </a:lnTo>
                  <a:lnTo>
                    <a:pt x="197" y="227"/>
                  </a:lnTo>
                  <a:lnTo>
                    <a:pt x="181" y="250"/>
                  </a:lnTo>
                  <a:lnTo>
                    <a:pt x="165" y="273"/>
                  </a:lnTo>
                  <a:lnTo>
                    <a:pt x="150" y="296"/>
                  </a:lnTo>
                  <a:lnTo>
                    <a:pt x="135" y="319"/>
                  </a:lnTo>
                  <a:lnTo>
                    <a:pt x="104" y="373"/>
                  </a:lnTo>
                  <a:lnTo>
                    <a:pt x="78" y="428"/>
                  </a:lnTo>
                  <a:lnTo>
                    <a:pt x="55" y="486"/>
                  </a:lnTo>
                  <a:lnTo>
                    <a:pt x="36" y="546"/>
                  </a:lnTo>
                  <a:lnTo>
                    <a:pt x="21" y="606"/>
                  </a:lnTo>
                  <a:lnTo>
                    <a:pt x="11" y="667"/>
                  </a:lnTo>
                  <a:lnTo>
                    <a:pt x="4" y="729"/>
                  </a:lnTo>
                  <a:lnTo>
                    <a:pt x="0" y="791"/>
                  </a:lnTo>
                  <a:lnTo>
                    <a:pt x="1" y="792"/>
                  </a:lnTo>
                  <a:lnTo>
                    <a:pt x="4" y="792"/>
                  </a:lnTo>
                  <a:lnTo>
                    <a:pt x="5" y="791"/>
                  </a:lnTo>
                  <a:lnTo>
                    <a:pt x="6" y="789"/>
                  </a:lnTo>
                  <a:lnTo>
                    <a:pt x="10" y="759"/>
                  </a:lnTo>
                  <a:lnTo>
                    <a:pt x="13" y="730"/>
                  </a:lnTo>
                  <a:lnTo>
                    <a:pt x="16" y="700"/>
                  </a:lnTo>
                  <a:lnTo>
                    <a:pt x="20" y="671"/>
                  </a:lnTo>
                  <a:lnTo>
                    <a:pt x="25" y="642"/>
                  </a:lnTo>
                  <a:lnTo>
                    <a:pt x="30" y="612"/>
                  </a:lnTo>
                  <a:lnTo>
                    <a:pt x="36" y="584"/>
                  </a:lnTo>
                  <a:lnTo>
                    <a:pt x="43" y="555"/>
                  </a:lnTo>
                  <a:lnTo>
                    <a:pt x="51" y="525"/>
                  </a:lnTo>
                  <a:lnTo>
                    <a:pt x="59" y="495"/>
                  </a:lnTo>
                  <a:lnTo>
                    <a:pt x="69" y="466"/>
                  </a:lnTo>
                  <a:lnTo>
                    <a:pt x="81" y="437"/>
                  </a:lnTo>
                  <a:lnTo>
                    <a:pt x="93" y="410"/>
                  </a:lnTo>
                  <a:lnTo>
                    <a:pt x="106" y="382"/>
                  </a:lnTo>
                  <a:lnTo>
                    <a:pt x="120" y="354"/>
                  </a:lnTo>
                  <a:lnTo>
                    <a:pt x="135" y="328"/>
                  </a:lnTo>
                  <a:lnTo>
                    <a:pt x="150" y="305"/>
                  </a:lnTo>
                  <a:lnTo>
                    <a:pt x="165" y="281"/>
                  </a:lnTo>
                  <a:lnTo>
                    <a:pt x="180" y="258"/>
                  </a:lnTo>
                  <a:lnTo>
                    <a:pt x="196" y="236"/>
                  </a:lnTo>
                  <a:lnTo>
                    <a:pt x="212" y="214"/>
                  </a:lnTo>
                  <a:lnTo>
                    <a:pt x="230" y="192"/>
                  </a:lnTo>
                  <a:lnTo>
                    <a:pt x="247" y="170"/>
                  </a:lnTo>
                  <a:lnTo>
                    <a:pt x="264" y="149"/>
                  </a:lnTo>
                  <a:lnTo>
                    <a:pt x="275" y="138"/>
                  </a:lnTo>
                  <a:lnTo>
                    <a:pt x="285" y="128"/>
                  </a:lnTo>
                  <a:lnTo>
                    <a:pt x="295" y="117"/>
                  </a:lnTo>
                  <a:lnTo>
                    <a:pt x="307" y="107"/>
                  </a:lnTo>
                  <a:lnTo>
                    <a:pt x="317" y="96"/>
                  </a:lnTo>
                  <a:lnTo>
                    <a:pt x="329" y="87"/>
                  </a:lnTo>
                  <a:lnTo>
                    <a:pt x="341" y="78"/>
                  </a:lnTo>
                  <a:lnTo>
                    <a:pt x="353" y="69"/>
                  </a:lnTo>
                  <a:lnTo>
                    <a:pt x="365" y="60"/>
                  </a:lnTo>
                  <a:lnTo>
                    <a:pt x="377" y="50"/>
                  </a:lnTo>
                  <a:lnTo>
                    <a:pt x="389" y="42"/>
                  </a:lnTo>
                  <a:lnTo>
                    <a:pt x="401" y="33"/>
                  </a:lnTo>
                  <a:lnTo>
                    <a:pt x="414" y="25"/>
                  </a:lnTo>
                  <a:lnTo>
                    <a:pt x="427" y="17"/>
                  </a:lnTo>
                  <a:lnTo>
                    <a:pt x="438" y="8"/>
                  </a:lnTo>
                  <a:lnTo>
                    <a:pt x="451" y="0"/>
                  </a:lnTo>
                  <a:lnTo>
                    <a:pt x="452" y="0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3" name="Freeform 102"/>
            <p:cNvSpPr>
              <a:spLocks/>
            </p:cNvSpPr>
            <p:nvPr/>
          </p:nvSpPr>
          <p:spPr bwMode="auto">
            <a:xfrm>
              <a:off x="2093" y="3165"/>
              <a:ext cx="86" cy="144"/>
            </a:xfrm>
            <a:custGeom>
              <a:avLst/>
              <a:gdLst>
                <a:gd name="T0" fmla="*/ 85 w 173"/>
                <a:gd name="T1" fmla="*/ 0 h 288"/>
                <a:gd name="T2" fmla="*/ 78 w 173"/>
                <a:gd name="T3" fmla="*/ 9 h 288"/>
                <a:gd name="T4" fmla="*/ 71 w 173"/>
                <a:gd name="T5" fmla="*/ 17 h 288"/>
                <a:gd name="T6" fmla="*/ 64 w 173"/>
                <a:gd name="T7" fmla="*/ 25 h 288"/>
                <a:gd name="T8" fmla="*/ 57 w 173"/>
                <a:gd name="T9" fmla="*/ 34 h 288"/>
                <a:gd name="T10" fmla="*/ 51 w 173"/>
                <a:gd name="T11" fmla="*/ 43 h 288"/>
                <a:gd name="T12" fmla="*/ 45 w 173"/>
                <a:gd name="T13" fmla="*/ 51 h 288"/>
                <a:gd name="T14" fmla="*/ 38 w 173"/>
                <a:gd name="T15" fmla="*/ 60 h 288"/>
                <a:gd name="T16" fmla="*/ 32 w 173"/>
                <a:gd name="T17" fmla="*/ 70 h 288"/>
                <a:gd name="T18" fmla="*/ 27 w 173"/>
                <a:gd name="T19" fmla="*/ 78 h 288"/>
                <a:gd name="T20" fmla="*/ 22 w 173"/>
                <a:gd name="T21" fmla="*/ 87 h 288"/>
                <a:gd name="T22" fmla="*/ 16 w 173"/>
                <a:gd name="T23" fmla="*/ 96 h 288"/>
                <a:gd name="T24" fmla="*/ 12 w 173"/>
                <a:gd name="T25" fmla="*/ 104 h 288"/>
                <a:gd name="T26" fmla="*/ 8 w 173"/>
                <a:gd name="T27" fmla="*/ 113 h 288"/>
                <a:gd name="T28" fmla="*/ 4 w 173"/>
                <a:gd name="T29" fmla="*/ 123 h 288"/>
                <a:gd name="T30" fmla="*/ 2 w 173"/>
                <a:gd name="T31" fmla="*/ 133 h 288"/>
                <a:gd name="T32" fmla="*/ 0 w 173"/>
                <a:gd name="T33" fmla="*/ 143 h 288"/>
                <a:gd name="T34" fmla="*/ 0 w 173"/>
                <a:gd name="T35" fmla="*/ 144 h 288"/>
                <a:gd name="T36" fmla="*/ 1 w 173"/>
                <a:gd name="T37" fmla="*/ 144 h 288"/>
                <a:gd name="T38" fmla="*/ 3 w 173"/>
                <a:gd name="T39" fmla="*/ 143 h 288"/>
                <a:gd name="T40" fmla="*/ 3 w 173"/>
                <a:gd name="T41" fmla="*/ 142 h 288"/>
                <a:gd name="T42" fmla="*/ 6 w 173"/>
                <a:gd name="T43" fmla="*/ 133 h 288"/>
                <a:gd name="T44" fmla="*/ 9 w 173"/>
                <a:gd name="T45" fmla="*/ 123 h 288"/>
                <a:gd name="T46" fmla="*/ 12 w 173"/>
                <a:gd name="T47" fmla="*/ 114 h 288"/>
                <a:gd name="T48" fmla="*/ 16 w 173"/>
                <a:gd name="T49" fmla="*/ 105 h 288"/>
                <a:gd name="T50" fmla="*/ 20 w 173"/>
                <a:gd name="T51" fmla="*/ 97 h 288"/>
                <a:gd name="T52" fmla="*/ 25 w 173"/>
                <a:gd name="T53" fmla="*/ 88 h 288"/>
                <a:gd name="T54" fmla="*/ 30 w 173"/>
                <a:gd name="T55" fmla="*/ 79 h 288"/>
                <a:gd name="T56" fmla="*/ 35 w 173"/>
                <a:gd name="T57" fmla="*/ 72 h 288"/>
                <a:gd name="T58" fmla="*/ 41 w 173"/>
                <a:gd name="T59" fmla="*/ 62 h 288"/>
                <a:gd name="T60" fmla="*/ 46 w 173"/>
                <a:gd name="T61" fmla="*/ 53 h 288"/>
                <a:gd name="T62" fmla="*/ 52 w 173"/>
                <a:gd name="T63" fmla="*/ 44 h 288"/>
                <a:gd name="T64" fmla="*/ 58 w 173"/>
                <a:gd name="T65" fmla="*/ 35 h 288"/>
                <a:gd name="T66" fmla="*/ 65 w 173"/>
                <a:gd name="T67" fmla="*/ 26 h 288"/>
                <a:gd name="T68" fmla="*/ 72 w 173"/>
                <a:gd name="T69" fmla="*/ 18 h 288"/>
                <a:gd name="T70" fmla="*/ 79 w 173"/>
                <a:gd name="T71" fmla="*/ 9 h 288"/>
                <a:gd name="T72" fmla="*/ 86 w 173"/>
                <a:gd name="T73" fmla="*/ 1 h 288"/>
                <a:gd name="T74" fmla="*/ 86 w 173"/>
                <a:gd name="T75" fmla="*/ 1 h 288"/>
                <a:gd name="T76" fmla="*/ 86 w 173"/>
                <a:gd name="T77" fmla="*/ 0 h 288"/>
                <a:gd name="T78" fmla="*/ 86 w 173"/>
                <a:gd name="T79" fmla="*/ 0 h 288"/>
                <a:gd name="T80" fmla="*/ 85 w 173"/>
                <a:gd name="T81" fmla="*/ 0 h 288"/>
                <a:gd name="T82" fmla="*/ 85 w 173"/>
                <a:gd name="T83" fmla="*/ 0 h 2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3"/>
                <a:gd name="T127" fmla="*/ 0 h 288"/>
                <a:gd name="T128" fmla="*/ 173 w 173"/>
                <a:gd name="T129" fmla="*/ 288 h 28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3" h="288">
                  <a:moveTo>
                    <a:pt x="171" y="0"/>
                  </a:moveTo>
                  <a:lnTo>
                    <a:pt x="156" y="17"/>
                  </a:lnTo>
                  <a:lnTo>
                    <a:pt x="143" y="33"/>
                  </a:lnTo>
                  <a:lnTo>
                    <a:pt x="129" y="50"/>
                  </a:lnTo>
                  <a:lnTo>
                    <a:pt x="115" y="67"/>
                  </a:lnTo>
                  <a:lnTo>
                    <a:pt x="102" y="86"/>
                  </a:lnTo>
                  <a:lnTo>
                    <a:pt x="90" y="103"/>
                  </a:lnTo>
                  <a:lnTo>
                    <a:pt x="77" y="121"/>
                  </a:lnTo>
                  <a:lnTo>
                    <a:pt x="65" y="140"/>
                  </a:lnTo>
                  <a:lnTo>
                    <a:pt x="54" y="157"/>
                  </a:lnTo>
                  <a:lnTo>
                    <a:pt x="44" y="174"/>
                  </a:lnTo>
                  <a:lnTo>
                    <a:pt x="33" y="192"/>
                  </a:lnTo>
                  <a:lnTo>
                    <a:pt x="24" y="209"/>
                  </a:lnTo>
                  <a:lnTo>
                    <a:pt x="16" y="227"/>
                  </a:lnTo>
                  <a:lnTo>
                    <a:pt x="9" y="246"/>
                  </a:lnTo>
                  <a:lnTo>
                    <a:pt x="4" y="265"/>
                  </a:lnTo>
                  <a:lnTo>
                    <a:pt x="0" y="286"/>
                  </a:lnTo>
                  <a:lnTo>
                    <a:pt x="1" y="288"/>
                  </a:lnTo>
                  <a:lnTo>
                    <a:pt x="3" y="288"/>
                  </a:lnTo>
                  <a:lnTo>
                    <a:pt x="6" y="286"/>
                  </a:lnTo>
                  <a:lnTo>
                    <a:pt x="7" y="284"/>
                  </a:lnTo>
                  <a:lnTo>
                    <a:pt x="12" y="265"/>
                  </a:lnTo>
                  <a:lnTo>
                    <a:pt x="18" y="247"/>
                  </a:lnTo>
                  <a:lnTo>
                    <a:pt x="25" y="229"/>
                  </a:lnTo>
                  <a:lnTo>
                    <a:pt x="33" y="211"/>
                  </a:lnTo>
                  <a:lnTo>
                    <a:pt x="41" y="194"/>
                  </a:lnTo>
                  <a:lnTo>
                    <a:pt x="50" y="177"/>
                  </a:lnTo>
                  <a:lnTo>
                    <a:pt x="60" y="159"/>
                  </a:lnTo>
                  <a:lnTo>
                    <a:pt x="70" y="143"/>
                  </a:lnTo>
                  <a:lnTo>
                    <a:pt x="82" y="125"/>
                  </a:lnTo>
                  <a:lnTo>
                    <a:pt x="93" y="106"/>
                  </a:lnTo>
                  <a:lnTo>
                    <a:pt x="105" y="88"/>
                  </a:lnTo>
                  <a:lnTo>
                    <a:pt x="117" y="70"/>
                  </a:lnTo>
                  <a:lnTo>
                    <a:pt x="130" y="52"/>
                  </a:lnTo>
                  <a:lnTo>
                    <a:pt x="144" y="35"/>
                  </a:lnTo>
                  <a:lnTo>
                    <a:pt x="158" y="18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4" name="Freeform 103"/>
            <p:cNvSpPr>
              <a:spLocks/>
            </p:cNvSpPr>
            <p:nvPr/>
          </p:nvSpPr>
          <p:spPr bwMode="auto">
            <a:xfrm>
              <a:off x="2007" y="3301"/>
              <a:ext cx="96" cy="30"/>
            </a:xfrm>
            <a:custGeom>
              <a:avLst/>
              <a:gdLst>
                <a:gd name="T0" fmla="*/ 1 w 191"/>
                <a:gd name="T1" fmla="*/ 30 h 60"/>
                <a:gd name="T2" fmla="*/ 6 w 191"/>
                <a:gd name="T3" fmla="*/ 26 h 60"/>
                <a:gd name="T4" fmla="*/ 11 w 191"/>
                <a:gd name="T5" fmla="*/ 22 h 60"/>
                <a:gd name="T6" fmla="*/ 16 w 191"/>
                <a:gd name="T7" fmla="*/ 19 h 60"/>
                <a:gd name="T8" fmla="*/ 22 w 191"/>
                <a:gd name="T9" fmla="*/ 17 h 60"/>
                <a:gd name="T10" fmla="*/ 28 w 191"/>
                <a:gd name="T11" fmla="*/ 14 h 60"/>
                <a:gd name="T12" fmla="*/ 34 w 191"/>
                <a:gd name="T13" fmla="*/ 13 h 60"/>
                <a:gd name="T14" fmla="*/ 40 w 191"/>
                <a:gd name="T15" fmla="*/ 11 h 60"/>
                <a:gd name="T16" fmla="*/ 46 w 191"/>
                <a:gd name="T17" fmla="*/ 10 h 60"/>
                <a:gd name="T18" fmla="*/ 52 w 191"/>
                <a:gd name="T19" fmla="*/ 9 h 60"/>
                <a:gd name="T20" fmla="*/ 58 w 191"/>
                <a:gd name="T21" fmla="*/ 8 h 60"/>
                <a:gd name="T22" fmla="*/ 64 w 191"/>
                <a:gd name="T23" fmla="*/ 8 h 60"/>
                <a:gd name="T24" fmla="*/ 70 w 191"/>
                <a:gd name="T25" fmla="*/ 8 h 60"/>
                <a:gd name="T26" fmla="*/ 76 w 191"/>
                <a:gd name="T27" fmla="*/ 8 h 60"/>
                <a:gd name="T28" fmla="*/ 82 w 191"/>
                <a:gd name="T29" fmla="*/ 8 h 60"/>
                <a:gd name="T30" fmla="*/ 87 w 191"/>
                <a:gd name="T31" fmla="*/ 7 h 60"/>
                <a:gd name="T32" fmla="*/ 93 w 191"/>
                <a:gd name="T33" fmla="*/ 7 h 60"/>
                <a:gd name="T34" fmla="*/ 94 w 191"/>
                <a:gd name="T35" fmla="*/ 6 h 60"/>
                <a:gd name="T36" fmla="*/ 96 w 191"/>
                <a:gd name="T37" fmla="*/ 4 h 60"/>
                <a:gd name="T38" fmla="*/ 96 w 191"/>
                <a:gd name="T39" fmla="*/ 2 h 60"/>
                <a:gd name="T40" fmla="*/ 95 w 191"/>
                <a:gd name="T41" fmla="*/ 1 h 60"/>
                <a:gd name="T42" fmla="*/ 88 w 191"/>
                <a:gd name="T43" fmla="*/ 0 h 60"/>
                <a:gd name="T44" fmla="*/ 82 w 191"/>
                <a:gd name="T45" fmla="*/ 0 h 60"/>
                <a:gd name="T46" fmla="*/ 76 w 191"/>
                <a:gd name="T47" fmla="*/ 0 h 60"/>
                <a:gd name="T48" fmla="*/ 69 w 191"/>
                <a:gd name="T49" fmla="*/ 2 h 60"/>
                <a:gd name="T50" fmla="*/ 63 w 191"/>
                <a:gd name="T51" fmla="*/ 3 h 60"/>
                <a:gd name="T52" fmla="*/ 56 w 191"/>
                <a:gd name="T53" fmla="*/ 4 h 60"/>
                <a:gd name="T54" fmla="*/ 49 w 191"/>
                <a:gd name="T55" fmla="*/ 6 h 60"/>
                <a:gd name="T56" fmla="*/ 43 w 191"/>
                <a:gd name="T57" fmla="*/ 7 h 60"/>
                <a:gd name="T58" fmla="*/ 38 w 191"/>
                <a:gd name="T59" fmla="*/ 9 h 60"/>
                <a:gd name="T60" fmla="*/ 31 w 191"/>
                <a:gd name="T61" fmla="*/ 11 h 60"/>
                <a:gd name="T62" fmla="*/ 26 w 191"/>
                <a:gd name="T63" fmla="*/ 13 h 60"/>
                <a:gd name="T64" fmla="*/ 20 w 191"/>
                <a:gd name="T65" fmla="*/ 15 h 60"/>
                <a:gd name="T66" fmla="*/ 15 w 191"/>
                <a:gd name="T67" fmla="*/ 19 h 60"/>
                <a:gd name="T68" fmla="*/ 10 w 191"/>
                <a:gd name="T69" fmla="*/ 22 h 60"/>
                <a:gd name="T70" fmla="*/ 5 w 191"/>
                <a:gd name="T71" fmla="*/ 26 h 60"/>
                <a:gd name="T72" fmla="*/ 0 w 191"/>
                <a:gd name="T73" fmla="*/ 30 h 60"/>
                <a:gd name="T74" fmla="*/ 0 w 191"/>
                <a:gd name="T75" fmla="*/ 30 h 60"/>
                <a:gd name="T76" fmla="*/ 0 w 191"/>
                <a:gd name="T77" fmla="*/ 30 h 60"/>
                <a:gd name="T78" fmla="*/ 0 w 191"/>
                <a:gd name="T79" fmla="*/ 30 h 60"/>
                <a:gd name="T80" fmla="*/ 1 w 191"/>
                <a:gd name="T81" fmla="*/ 30 h 60"/>
                <a:gd name="T82" fmla="*/ 1 w 191"/>
                <a:gd name="T83" fmla="*/ 30 h 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1"/>
                <a:gd name="T127" fmla="*/ 0 h 60"/>
                <a:gd name="T128" fmla="*/ 191 w 191"/>
                <a:gd name="T129" fmla="*/ 60 h 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1" h="60">
                  <a:moveTo>
                    <a:pt x="1" y="60"/>
                  </a:moveTo>
                  <a:lnTo>
                    <a:pt x="12" y="52"/>
                  </a:lnTo>
                  <a:lnTo>
                    <a:pt x="22" y="44"/>
                  </a:lnTo>
                  <a:lnTo>
                    <a:pt x="32" y="38"/>
                  </a:lnTo>
                  <a:lnTo>
                    <a:pt x="44" y="33"/>
                  </a:lnTo>
                  <a:lnTo>
                    <a:pt x="55" y="28"/>
                  </a:lnTo>
                  <a:lnTo>
                    <a:pt x="68" y="25"/>
                  </a:lnTo>
                  <a:lnTo>
                    <a:pt x="80" y="21"/>
                  </a:lnTo>
                  <a:lnTo>
                    <a:pt x="92" y="19"/>
                  </a:lnTo>
                  <a:lnTo>
                    <a:pt x="104" y="18"/>
                  </a:lnTo>
                  <a:lnTo>
                    <a:pt x="115" y="16"/>
                  </a:lnTo>
                  <a:lnTo>
                    <a:pt x="128" y="15"/>
                  </a:lnTo>
                  <a:lnTo>
                    <a:pt x="139" y="15"/>
                  </a:lnTo>
                  <a:lnTo>
                    <a:pt x="151" y="15"/>
                  </a:lnTo>
                  <a:lnTo>
                    <a:pt x="163" y="15"/>
                  </a:lnTo>
                  <a:lnTo>
                    <a:pt x="174" y="14"/>
                  </a:lnTo>
                  <a:lnTo>
                    <a:pt x="186" y="13"/>
                  </a:lnTo>
                  <a:lnTo>
                    <a:pt x="188" y="11"/>
                  </a:lnTo>
                  <a:lnTo>
                    <a:pt x="191" y="7"/>
                  </a:lnTo>
                  <a:lnTo>
                    <a:pt x="191" y="4"/>
                  </a:lnTo>
                  <a:lnTo>
                    <a:pt x="189" y="1"/>
                  </a:lnTo>
                  <a:lnTo>
                    <a:pt x="176" y="0"/>
                  </a:lnTo>
                  <a:lnTo>
                    <a:pt x="164" y="0"/>
                  </a:lnTo>
                  <a:lnTo>
                    <a:pt x="151" y="0"/>
                  </a:lnTo>
                  <a:lnTo>
                    <a:pt x="137" y="3"/>
                  </a:lnTo>
                  <a:lnTo>
                    <a:pt x="125" y="5"/>
                  </a:lnTo>
                  <a:lnTo>
                    <a:pt x="111" y="8"/>
                  </a:lnTo>
                  <a:lnTo>
                    <a:pt x="98" y="11"/>
                  </a:lnTo>
                  <a:lnTo>
                    <a:pt x="86" y="14"/>
                  </a:lnTo>
                  <a:lnTo>
                    <a:pt x="75" y="18"/>
                  </a:lnTo>
                  <a:lnTo>
                    <a:pt x="62" y="21"/>
                  </a:lnTo>
                  <a:lnTo>
                    <a:pt x="52" y="26"/>
                  </a:lnTo>
                  <a:lnTo>
                    <a:pt x="40" y="31"/>
                  </a:lnTo>
                  <a:lnTo>
                    <a:pt x="30" y="37"/>
                  </a:lnTo>
                  <a:lnTo>
                    <a:pt x="20" y="43"/>
                  </a:lnTo>
                  <a:lnTo>
                    <a:pt x="9" y="51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1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5" name="Freeform 104"/>
            <p:cNvSpPr>
              <a:spLocks/>
            </p:cNvSpPr>
            <p:nvPr/>
          </p:nvSpPr>
          <p:spPr bwMode="auto">
            <a:xfrm>
              <a:off x="2001" y="3319"/>
              <a:ext cx="58" cy="66"/>
            </a:xfrm>
            <a:custGeom>
              <a:avLst/>
              <a:gdLst>
                <a:gd name="T0" fmla="*/ 0 w 115"/>
                <a:gd name="T1" fmla="*/ 0 h 133"/>
                <a:gd name="T2" fmla="*/ 6 w 115"/>
                <a:gd name="T3" fmla="*/ 8 h 133"/>
                <a:gd name="T4" fmla="*/ 13 w 115"/>
                <a:gd name="T5" fmla="*/ 17 h 133"/>
                <a:gd name="T6" fmla="*/ 20 w 115"/>
                <a:gd name="T7" fmla="*/ 25 h 133"/>
                <a:gd name="T8" fmla="*/ 27 w 115"/>
                <a:gd name="T9" fmla="*/ 33 h 133"/>
                <a:gd name="T10" fmla="*/ 34 w 115"/>
                <a:gd name="T11" fmla="*/ 40 h 133"/>
                <a:gd name="T12" fmla="*/ 41 w 115"/>
                <a:gd name="T13" fmla="*/ 48 h 133"/>
                <a:gd name="T14" fmla="*/ 48 w 115"/>
                <a:gd name="T15" fmla="*/ 57 h 133"/>
                <a:gd name="T16" fmla="*/ 54 w 115"/>
                <a:gd name="T17" fmla="*/ 65 h 133"/>
                <a:gd name="T18" fmla="*/ 55 w 115"/>
                <a:gd name="T19" fmla="*/ 66 h 133"/>
                <a:gd name="T20" fmla="*/ 56 w 115"/>
                <a:gd name="T21" fmla="*/ 65 h 133"/>
                <a:gd name="T22" fmla="*/ 58 w 115"/>
                <a:gd name="T23" fmla="*/ 64 h 133"/>
                <a:gd name="T24" fmla="*/ 58 w 115"/>
                <a:gd name="T25" fmla="*/ 63 h 133"/>
                <a:gd name="T26" fmla="*/ 53 w 115"/>
                <a:gd name="T27" fmla="*/ 53 h 133"/>
                <a:gd name="T28" fmla="*/ 47 w 115"/>
                <a:gd name="T29" fmla="*/ 45 h 133"/>
                <a:gd name="T30" fmla="*/ 39 w 115"/>
                <a:gd name="T31" fmla="*/ 37 h 133"/>
                <a:gd name="T32" fmla="*/ 31 w 115"/>
                <a:gd name="T33" fmla="*/ 30 h 133"/>
                <a:gd name="T34" fmla="*/ 23 w 115"/>
                <a:gd name="T35" fmla="*/ 23 h 133"/>
                <a:gd name="T36" fmla="*/ 15 w 115"/>
                <a:gd name="T37" fmla="*/ 15 h 133"/>
                <a:gd name="T38" fmla="*/ 8 w 115"/>
                <a:gd name="T39" fmla="*/ 8 h 133"/>
                <a:gd name="T40" fmla="*/ 1 w 115"/>
                <a:gd name="T41" fmla="*/ 0 h 133"/>
                <a:gd name="T42" fmla="*/ 1 w 115"/>
                <a:gd name="T43" fmla="*/ 0 h 133"/>
                <a:gd name="T44" fmla="*/ 1 w 115"/>
                <a:gd name="T45" fmla="*/ 0 h 133"/>
                <a:gd name="T46" fmla="*/ 0 w 115"/>
                <a:gd name="T47" fmla="*/ 0 h 133"/>
                <a:gd name="T48" fmla="*/ 0 w 115"/>
                <a:gd name="T49" fmla="*/ 0 h 133"/>
                <a:gd name="T50" fmla="*/ 0 w 115"/>
                <a:gd name="T51" fmla="*/ 0 h 1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"/>
                <a:gd name="T79" fmla="*/ 0 h 133"/>
                <a:gd name="T80" fmla="*/ 115 w 115"/>
                <a:gd name="T81" fmla="*/ 133 h 1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" h="133">
                  <a:moveTo>
                    <a:pt x="0" y="0"/>
                  </a:moveTo>
                  <a:lnTo>
                    <a:pt x="11" y="17"/>
                  </a:lnTo>
                  <a:lnTo>
                    <a:pt x="25" y="35"/>
                  </a:lnTo>
                  <a:lnTo>
                    <a:pt x="39" y="51"/>
                  </a:lnTo>
                  <a:lnTo>
                    <a:pt x="54" y="66"/>
                  </a:lnTo>
                  <a:lnTo>
                    <a:pt x="68" y="81"/>
                  </a:lnTo>
                  <a:lnTo>
                    <a:pt x="82" y="97"/>
                  </a:lnTo>
                  <a:lnTo>
                    <a:pt x="95" y="114"/>
                  </a:lnTo>
                  <a:lnTo>
                    <a:pt x="107" y="131"/>
                  </a:lnTo>
                  <a:lnTo>
                    <a:pt x="109" y="133"/>
                  </a:lnTo>
                  <a:lnTo>
                    <a:pt x="112" y="131"/>
                  </a:lnTo>
                  <a:lnTo>
                    <a:pt x="115" y="128"/>
                  </a:lnTo>
                  <a:lnTo>
                    <a:pt x="115" y="126"/>
                  </a:lnTo>
                  <a:lnTo>
                    <a:pt x="106" y="106"/>
                  </a:lnTo>
                  <a:lnTo>
                    <a:pt x="93" y="90"/>
                  </a:lnTo>
                  <a:lnTo>
                    <a:pt x="78" y="74"/>
                  </a:lnTo>
                  <a:lnTo>
                    <a:pt x="62" y="60"/>
                  </a:lnTo>
                  <a:lnTo>
                    <a:pt x="46" y="46"/>
                  </a:lnTo>
                  <a:lnTo>
                    <a:pt x="29" y="31"/>
                  </a:lnTo>
                  <a:lnTo>
                    <a:pt x="15" y="16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6" name="Freeform 105"/>
            <p:cNvSpPr>
              <a:spLocks/>
            </p:cNvSpPr>
            <p:nvPr/>
          </p:nvSpPr>
          <p:spPr bwMode="auto">
            <a:xfrm>
              <a:off x="1970" y="3382"/>
              <a:ext cx="87" cy="138"/>
            </a:xfrm>
            <a:custGeom>
              <a:avLst/>
              <a:gdLst>
                <a:gd name="T0" fmla="*/ 0 w 174"/>
                <a:gd name="T1" fmla="*/ 138 h 275"/>
                <a:gd name="T2" fmla="*/ 2 w 174"/>
                <a:gd name="T3" fmla="*/ 132 h 275"/>
                <a:gd name="T4" fmla="*/ 3 w 174"/>
                <a:gd name="T5" fmla="*/ 127 h 275"/>
                <a:gd name="T6" fmla="*/ 6 w 174"/>
                <a:gd name="T7" fmla="*/ 122 h 275"/>
                <a:gd name="T8" fmla="*/ 8 w 174"/>
                <a:gd name="T9" fmla="*/ 116 h 275"/>
                <a:gd name="T10" fmla="*/ 11 w 174"/>
                <a:gd name="T11" fmla="*/ 112 h 275"/>
                <a:gd name="T12" fmla="*/ 13 w 174"/>
                <a:gd name="T13" fmla="*/ 107 h 275"/>
                <a:gd name="T14" fmla="*/ 16 w 174"/>
                <a:gd name="T15" fmla="*/ 102 h 275"/>
                <a:gd name="T16" fmla="*/ 19 w 174"/>
                <a:gd name="T17" fmla="*/ 97 h 275"/>
                <a:gd name="T18" fmla="*/ 22 w 174"/>
                <a:gd name="T19" fmla="*/ 93 h 275"/>
                <a:gd name="T20" fmla="*/ 24 w 174"/>
                <a:gd name="T21" fmla="*/ 88 h 275"/>
                <a:gd name="T22" fmla="*/ 26 w 174"/>
                <a:gd name="T23" fmla="*/ 84 h 275"/>
                <a:gd name="T24" fmla="*/ 29 w 174"/>
                <a:gd name="T25" fmla="*/ 80 h 275"/>
                <a:gd name="T26" fmla="*/ 32 w 174"/>
                <a:gd name="T27" fmla="*/ 76 h 275"/>
                <a:gd name="T28" fmla="*/ 35 w 174"/>
                <a:gd name="T29" fmla="*/ 72 h 275"/>
                <a:gd name="T30" fmla="*/ 38 w 174"/>
                <a:gd name="T31" fmla="*/ 68 h 275"/>
                <a:gd name="T32" fmla="*/ 41 w 174"/>
                <a:gd name="T33" fmla="*/ 63 h 275"/>
                <a:gd name="T34" fmla="*/ 44 w 174"/>
                <a:gd name="T35" fmla="*/ 59 h 275"/>
                <a:gd name="T36" fmla="*/ 45 w 174"/>
                <a:gd name="T37" fmla="*/ 55 h 275"/>
                <a:gd name="T38" fmla="*/ 48 w 174"/>
                <a:gd name="T39" fmla="*/ 51 h 275"/>
                <a:gd name="T40" fmla="*/ 51 w 174"/>
                <a:gd name="T41" fmla="*/ 47 h 275"/>
                <a:gd name="T42" fmla="*/ 53 w 174"/>
                <a:gd name="T43" fmla="*/ 43 h 275"/>
                <a:gd name="T44" fmla="*/ 56 w 174"/>
                <a:gd name="T45" fmla="*/ 39 h 275"/>
                <a:gd name="T46" fmla="*/ 60 w 174"/>
                <a:gd name="T47" fmla="*/ 35 h 275"/>
                <a:gd name="T48" fmla="*/ 63 w 174"/>
                <a:gd name="T49" fmla="*/ 32 h 275"/>
                <a:gd name="T50" fmla="*/ 67 w 174"/>
                <a:gd name="T51" fmla="*/ 29 h 275"/>
                <a:gd name="T52" fmla="*/ 69 w 174"/>
                <a:gd name="T53" fmla="*/ 27 h 275"/>
                <a:gd name="T54" fmla="*/ 73 w 174"/>
                <a:gd name="T55" fmla="*/ 24 h 275"/>
                <a:gd name="T56" fmla="*/ 76 w 174"/>
                <a:gd name="T57" fmla="*/ 21 h 275"/>
                <a:gd name="T58" fmla="*/ 78 w 174"/>
                <a:gd name="T59" fmla="*/ 19 h 275"/>
                <a:gd name="T60" fmla="*/ 81 w 174"/>
                <a:gd name="T61" fmla="*/ 16 h 275"/>
                <a:gd name="T62" fmla="*/ 83 w 174"/>
                <a:gd name="T63" fmla="*/ 12 h 275"/>
                <a:gd name="T64" fmla="*/ 86 w 174"/>
                <a:gd name="T65" fmla="*/ 9 h 275"/>
                <a:gd name="T66" fmla="*/ 87 w 174"/>
                <a:gd name="T67" fmla="*/ 5 h 275"/>
                <a:gd name="T68" fmla="*/ 86 w 174"/>
                <a:gd name="T69" fmla="*/ 2 h 275"/>
                <a:gd name="T70" fmla="*/ 84 w 174"/>
                <a:gd name="T71" fmla="*/ 0 h 275"/>
                <a:gd name="T72" fmla="*/ 80 w 174"/>
                <a:gd name="T73" fmla="*/ 1 h 275"/>
                <a:gd name="T74" fmla="*/ 71 w 174"/>
                <a:gd name="T75" fmla="*/ 8 h 275"/>
                <a:gd name="T76" fmla="*/ 63 w 174"/>
                <a:gd name="T77" fmla="*/ 16 h 275"/>
                <a:gd name="T78" fmla="*/ 56 w 174"/>
                <a:gd name="T79" fmla="*/ 24 h 275"/>
                <a:gd name="T80" fmla="*/ 51 w 174"/>
                <a:gd name="T81" fmla="*/ 32 h 275"/>
                <a:gd name="T82" fmla="*/ 45 w 174"/>
                <a:gd name="T83" fmla="*/ 42 h 275"/>
                <a:gd name="T84" fmla="*/ 40 w 174"/>
                <a:gd name="T85" fmla="*/ 51 h 275"/>
                <a:gd name="T86" fmla="*/ 35 w 174"/>
                <a:gd name="T87" fmla="*/ 61 h 275"/>
                <a:gd name="T88" fmla="*/ 30 w 174"/>
                <a:gd name="T89" fmla="*/ 70 h 275"/>
                <a:gd name="T90" fmla="*/ 27 w 174"/>
                <a:gd name="T91" fmla="*/ 75 h 275"/>
                <a:gd name="T92" fmla="*/ 25 w 174"/>
                <a:gd name="T93" fmla="*/ 80 h 275"/>
                <a:gd name="T94" fmla="*/ 22 w 174"/>
                <a:gd name="T95" fmla="*/ 84 h 275"/>
                <a:gd name="T96" fmla="*/ 21 w 174"/>
                <a:gd name="T97" fmla="*/ 89 h 275"/>
                <a:gd name="T98" fmla="*/ 19 w 174"/>
                <a:gd name="T99" fmla="*/ 94 h 275"/>
                <a:gd name="T100" fmla="*/ 16 w 174"/>
                <a:gd name="T101" fmla="*/ 99 h 275"/>
                <a:gd name="T102" fmla="*/ 13 w 174"/>
                <a:gd name="T103" fmla="*/ 104 h 275"/>
                <a:gd name="T104" fmla="*/ 11 w 174"/>
                <a:gd name="T105" fmla="*/ 108 h 275"/>
                <a:gd name="T106" fmla="*/ 7 w 174"/>
                <a:gd name="T107" fmla="*/ 115 h 275"/>
                <a:gd name="T108" fmla="*/ 3 w 174"/>
                <a:gd name="T109" fmla="*/ 122 h 275"/>
                <a:gd name="T110" fmla="*/ 1 w 174"/>
                <a:gd name="T111" fmla="*/ 130 h 275"/>
                <a:gd name="T112" fmla="*/ 0 w 174"/>
                <a:gd name="T113" fmla="*/ 138 h 275"/>
                <a:gd name="T114" fmla="*/ 0 w 174"/>
                <a:gd name="T115" fmla="*/ 138 h 275"/>
                <a:gd name="T116" fmla="*/ 0 w 174"/>
                <a:gd name="T117" fmla="*/ 138 h 275"/>
                <a:gd name="T118" fmla="*/ 0 w 174"/>
                <a:gd name="T119" fmla="*/ 138 h 275"/>
                <a:gd name="T120" fmla="*/ 0 w 174"/>
                <a:gd name="T121" fmla="*/ 138 h 275"/>
                <a:gd name="T122" fmla="*/ 0 w 174"/>
                <a:gd name="T123" fmla="*/ 138 h 2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"/>
                <a:gd name="T187" fmla="*/ 0 h 275"/>
                <a:gd name="T188" fmla="*/ 174 w 174"/>
                <a:gd name="T189" fmla="*/ 275 h 2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" h="275">
                  <a:moveTo>
                    <a:pt x="0" y="275"/>
                  </a:moveTo>
                  <a:lnTo>
                    <a:pt x="4" y="264"/>
                  </a:lnTo>
                  <a:lnTo>
                    <a:pt x="7" y="253"/>
                  </a:lnTo>
                  <a:lnTo>
                    <a:pt x="12" y="243"/>
                  </a:lnTo>
                  <a:lnTo>
                    <a:pt x="16" y="232"/>
                  </a:lnTo>
                  <a:lnTo>
                    <a:pt x="21" y="223"/>
                  </a:lnTo>
                  <a:lnTo>
                    <a:pt x="27" y="213"/>
                  </a:lnTo>
                  <a:lnTo>
                    <a:pt x="32" y="204"/>
                  </a:lnTo>
                  <a:lnTo>
                    <a:pt x="38" y="193"/>
                  </a:lnTo>
                  <a:lnTo>
                    <a:pt x="43" y="185"/>
                  </a:lnTo>
                  <a:lnTo>
                    <a:pt x="49" y="176"/>
                  </a:lnTo>
                  <a:lnTo>
                    <a:pt x="53" y="168"/>
                  </a:lnTo>
                  <a:lnTo>
                    <a:pt x="59" y="160"/>
                  </a:lnTo>
                  <a:lnTo>
                    <a:pt x="64" y="151"/>
                  </a:lnTo>
                  <a:lnTo>
                    <a:pt x="69" y="143"/>
                  </a:lnTo>
                  <a:lnTo>
                    <a:pt x="75" y="135"/>
                  </a:lnTo>
                  <a:lnTo>
                    <a:pt x="81" y="126"/>
                  </a:lnTo>
                  <a:lnTo>
                    <a:pt x="87" y="118"/>
                  </a:lnTo>
                  <a:lnTo>
                    <a:pt x="91" y="110"/>
                  </a:lnTo>
                  <a:lnTo>
                    <a:pt x="97" y="101"/>
                  </a:lnTo>
                  <a:lnTo>
                    <a:pt x="102" y="93"/>
                  </a:lnTo>
                  <a:lnTo>
                    <a:pt x="107" y="85"/>
                  </a:lnTo>
                  <a:lnTo>
                    <a:pt x="113" y="78"/>
                  </a:lnTo>
                  <a:lnTo>
                    <a:pt x="120" y="70"/>
                  </a:lnTo>
                  <a:lnTo>
                    <a:pt x="127" y="63"/>
                  </a:lnTo>
                  <a:lnTo>
                    <a:pt x="133" y="57"/>
                  </a:lnTo>
                  <a:lnTo>
                    <a:pt x="138" y="53"/>
                  </a:lnTo>
                  <a:lnTo>
                    <a:pt x="145" y="47"/>
                  </a:lnTo>
                  <a:lnTo>
                    <a:pt x="151" y="41"/>
                  </a:lnTo>
                  <a:lnTo>
                    <a:pt x="156" y="37"/>
                  </a:lnTo>
                  <a:lnTo>
                    <a:pt x="161" y="31"/>
                  </a:lnTo>
                  <a:lnTo>
                    <a:pt x="166" y="24"/>
                  </a:lnTo>
                  <a:lnTo>
                    <a:pt x="171" y="18"/>
                  </a:lnTo>
                  <a:lnTo>
                    <a:pt x="174" y="10"/>
                  </a:lnTo>
                  <a:lnTo>
                    <a:pt x="172" y="3"/>
                  </a:lnTo>
                  <a:lnTo>
                    <a:pt x="167" y="0"/>
                  </a:lnTo>
                  <a:lnTo>
                    <a:pt x="159" y="2"/>
                  </a:lnTo>
                  <a:lnTo>
                    <a:pt x="142" y="15"/>
                  </a:lnTo>
                  <a:lnTo>
                    <a:pt x="127" y="31"/>
                  </a:lnTo>
                  <a:lnTo>
                    <a:pt x="113" y="47"/>
                  </a:lnTo>
                  <a:lnTo>
                    <a:pt x="102" y="64"/>
                  </a:lnTo>
                  <a:lnTo>
                    <a:pt x="90" y="84"/>
                  </a:lnTo>
                  <a:lnTo>
                    <a:pt x="80" y="102"/>
                  </a:lnTo>
                  <a:lnTo>
                    <a:pt x="70" y="122"/>
                  </a:lnTo>
                  <a:lnTo>
                    <a:pt x="60" y="140"/>
                  </a:lnTo>
                  <a:lnTo>
                    <a:pt x="55" y="149"/>
                  </a:lnTo>
                  <a:lnTo>
                    <a:pt x="50" y="159"/>
                  </a:lnTo>
                  <a:lnTo>
                    <a:pt x="45" y="168"/>
                  </a:lnTo>
                  <a:lnTo>
                    <a:pt x="42" y="178"/>
                  </a:lnTo>
                  <a:lnTo>
                    <a:pt x="37" y="188"/>
                  </a:lnTo>
                  <a:lnTo>
                    <a:pt x="32" y="197"/>
                  </a:lnTo>
                  <a:lnTo>
                    <a:pt x="27" y="207"/>
                  </a:lnTo>
                  <a:lnTo>
                    <a:pt x="22" y="216"/>
                  </a:lnTo>
                  <a:lnTo>
                    <a:pt x="14" y="230"/>
                  </a:lnTo>
                  <a:lnTo>
                    <a:pt x="7" y="244"/>
                  </a:lnTo>
                  <a:lnTo>
                    <a:pt x="2" y="259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" name="Freeform 106"/>
            <p:cNvSpPr>
              <a:spLocks/>
            </p:cNvSpPr>
            <p:nvPr/>
          </p:nvSpPr>
          <p:spPr bwMode="auto">
            <a:xfrm>
              <a:off x="1691" y="3277"/>
              <a:ext cx="60" cy="48"/>
            </a:xfrm>
            <a:custGeom>
              <a:avLst/>
              <a:gdLst>
                <a:gd name="T0" fmla="*/ 0 w 120"/>
                <a:gd name="T1" fmla="*/ 0 h 97"/>
                <a:gd name="T2" fmla="*/ 2 w 120"/>
                <a:gd name="T3" fmla="*/ 11 h 97"/>
                <a:gd name="T4" fmla="*/ 6 w 120"/>
                <a:gd name="T5" fmla="*/ 19 h 97"/>
                <a:gd name="T6" fmla="*/ 13 w 120"/>
                <a:gd name="T7" fmla="*/ 26 h 97"/>
                <a:gd name="T8" fmla="*/ 21 w 120"/>
                <a:gd name="T9" fmla="*/ 31 h 97"/>
                <a:gd name="T10" fmla="*/ 30 w 120"/>
                <a:gd name="T11" fmla="*/ 36 h 97"/>
                <a:gd name="T12" fmla="*/ 41 w 120"/>
                <a:gd name="T13" fmla="*/ 40 h 97"/>
                <a:gd name="T14" fmla="*/ 50 w 120"/>
                <a:gd name="T15" fmla="*/ 44 h 97"/>
                <a:gd name="T16" fmla="*/ 59 w 120"/>
                <a:gd name="T17" fmla="*/ 48 h 97"/>
                <a:gd name="T18" fmla="*/ 60 w 120"/>
                <a:gd name="T19" fmla="*/ 48 h 97"/>
                <a:gd name="T20" fmla="*/ 60 w 120"/>
                <a:gd name="T21" fmla="*/ 48 h 97"/>
                <a:gd name="T22" fmla="*/ 60 w 120"/>
                <a:gd name="T23" fmla="*/ 47 h 97"/>
                <a:gd name="T24" fmla="*/ 60 w 120"/>
                <a:gd name="T25" fmla="*/ 46 h 97"/>
                <a:gd name="T26" fmla="*/ 57 w 120"/>
                <a:gd name="T27" fmla="*/ 44 h 97"/>
                <a:gd name="T28" fmla="*/ 53 w 120"/>
                <a:gd name="T29" fmla="*/ 41 h 97"/>
                <a:gd name="T30" fmla="*/ 50 w 120"/>
                <a:gd name="T31" fmla="*/ 39 h 97"/>
                <a:gd name="T32" fmla="*/ 47 w 120"/>
                <a:gd name="T33" fmla="*/ 37 h 97"/>
                <a:gd name="T34" fmla="*/ 43 w 120"/>
                <a:gd name="T35" fmla="*/ 35 h 97"/>
                <a:gd name="T36" fmla="*/ 39 w 120"/>
                <a:gd name="T37" fmla="*/ 33 h 97"/>
                <a:gd name="T38" fmla="*/ 36 w 120"/>
                <a:gd name="T39" fmla="*/ 31 h 97"/>
                <a:gd name="T40" fmla="*/ 31 w 120"/>
                <a:gd name="T41" fmla="*/ 29 h 97"/>
                <a:gd name="T42" fmla="*/ 26 w 120"/>
                <a:gd name="T43" fmla="*/ 27 h 97"/>
                <a:gd name="T44" fmla="*/ 21 w 120"/>
                <a:gd name="T45" fmla="*/ 24 h 97"/>
                <a:gd name="T46" fmla="*/ 15 w 120"/>
                <a:gd name="T47" fmla="*/ 21 h 97"/>
                <a:gd name="T48" fmla="*/ 11 w 120"/>
                <a:gd name="T49" fmla="*/ 18 h 97"/>
                <a:gd name="T50" fmla="*/ 7 w 120"/>
                <a:gd name="T51" fmla="*/ 15 h 97"/>
                <a:gd name="T52" fmla="*/ 4 w 120"/>
                <a:gd name="T53" fmla="*/ 10 h 97"/>
                <a:gd name="T54" fmla="*/ 2 w 120"/>
                <a:gd name="T55" fmla="*/ 5 h 97"/>
                <a:gd name="T56" fmla="*/ 0 w 120"/>
                <a:gd name="T57" fmla="*/ 0 h 97"/>
                <a:gd name="T58" fmla="*/ 0 w 120"/>
                <a:gd name="T59" fmla="*/ 0 h 97"/>
                <a:gd name="T60" fmla="*/ 0 w 120"/>
                <a:gd name="T61" fmla="*/ 0 h 97"/>
                <a:gd name="T62" fmla="*/ 0 w 120"/>
                <a:gd name="T63" fmla="*/ 0 h 97"/>
                <a:gd name="T64" fmla="*/ 0 w 120"/>
                <a:gd name="T65" fmla="*/ 0 h 97"/>
                <a:gd name="T66" fmla="*/ 0 w 120"/>
                <a:gd name="T67" fmla="*/ 0 h 9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0"/>
                <a:gd name="T103" fmla="*/ 0 h 97"/>
                <a:gd name="T104" fmla="*/ 120 w 120"/>
                <a:gd name="T105" fmla="*/ 97 h 9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0" h="97">
                  <a:moveTo>
                    <a:pt x="0" y="0"/>
                  </a:moveTo>
                  <a:lnTo>
                    <a:pt x="4" y="22"/>
                  </a:lnTo>
                  <a:lnTo>
                    <a:pt x="12" y="39"/>
                  </a:lnTo>
                  <a:lnTo>
                    <a:pt x="26" y="52"/>
                  </a:lnTo>
                  <a:lnTo>
                    <a:pt x="42" y="63"/>
                  </a:lnTo>
                  <a:lnTo>
                    <a:pt x="61" y="73"/>
                  </a:lnTo>
                  <a:lnTo>
                    <a:pt x="81" y="81"/>
                  </a:lnTo>
                  <a:lnTo>
                    <a:pt x="99" y="89"/>
                  </a:lnTo>
                  <a:lnTo>
                    <a:pt x="118" y="97"/>
                  </a:lnTo>
                  <a:lnTo>
                    <a:pt x="119" y="97"/>
                  </a:lnTo>
                  <a:lnTo>
                    <a:pt x="120" y="96"/>
                  </a:lnTo>
                  <a:lnTo>
                    <a:pt x="120" y="94"/>
                  </a:lnTo>
                  <a:lnTo>
                    <a:pt x="120" y="93"/>
                  </a:lnTo>
                  <a:lnTo>
                    <a:pt x="113" y="88"/>
                  </a:lnTo>
                  <a:lnTo>
                    <a:pt x="106" y="83"/>
                  </a:lnTo>
                  <a:lnTo>
                    <a:pt x="99" y="78"/>
                  </a:lnTo>
                  <a:lnTo>
                    <a:pt x="93" y="74"/>
                  </a:lnTo>
                  <a:lnTo>
                    <a:pt x="86" y="70"/>
                  </a:lnTo>
                  <a:lnTo>
                    <a:pt x="78" y="66"/>
                  </a:lnTo>
                  <a:lnTo>
                    <a:pt x="71" y="62"/>
                  </a:lnTo>
                  <a:lnTo>
                    <a:pt x="63" y="59"/>
                  </a:lnTo>
                  <a:lnTo>
                    <a:pt x="52" y="54"/>
                  </a:lnTo>
                  <a:lnTo>
                    <a:pt x="42" y="48"/>
                  </a:lnTo>
                  <a:lnTo>
                    <a:pt x="31" y="43"/>
                  </a:lnTo>
                  <a:lnTo>
                    <a:pt x="22" y="37"/>
                  </a:lnTo>
                  <a:lnTo>
                    <a:pt x="14" y="30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" name="Freeform 107"/>
            <p:cNvSpPr>
              <a:spLocks/>
            </p:cNvSpPr>
            <p:nvPr/>
          </p:nvSpPr>
          <p:spPr bwMode="auto">
            <a:xfrm>
              <a:off x="1740" y="3318"/>
              <a:ext cx="42" cy="34"/>
            </a:xfrm>
            <a:custGeom>
              <a:avLst/>
              <a:gdLst>
                <a:gd name="T0" fmla="*/ 0 w 84"/>
                <a:gd name="T1" fmla="*/ 0 h 68"/>
                <a:gd name="T2" fmla="*/ 3 w 84"/>
                <a:gd name="T3" fmla="*/ 1 h 68"/>
                <a:gd name="T4" fmla="*/ 5 w 84"/>
                <a:gd name="T5" fmla="*/ 4 h 68"/>
                <a:gd name="T6" fmla="*/ 7 w 84"/>
                <a:gd name="T7" fmla="*/ 6 h 68"/>
                <a:gd name="T8" fmla="*/ 10 w 84"/>
                <a:gd name="T9" fmla="*/ 8 h 68"/>
                <a:gd name="T10" fmla="*/ 11 w 84"/>
                <a:gd name="T11" fmla="*/ 10 h 68"/>
                <a:gd name="T12" fmla="*/ 14 w 84"/>
                <a:gd name="T13" fmla="*/ 12 h 68"/>
                <a:gd name="T14" fmla="*/ 15 w 84"/>
                <a:gd name="T15" fmla="*/ 15 h 68"/>
                <a:gd name="T16" fmla="*/ 18 w 84"/>
                <a:gd name="T17" fmla="*/ 17 h 68"/>
                <a:gd name="T18" fmla="*/ 21 w 84"/>
                <a:gd name="T19" fmla="*/ 19 h 68"/>
                <a:gd name="T20" fmla="*/ 23 w 84"/>
                <a:gd name="T21" fmla="*/ 22 h 68"/>
                <a:gd name="T22" fmla="*/ 25 w 84"/>
                <a:gd name="T23" fmla="*/ 24 h 68"/>
                <a:gd name="T24" fmla="*/ 28 w 84"/>
                <a:gd name="T25" fmla="*/ 26 h 68"/>
                <a:gd name="T26" fmla="*/ 30 w 84"/>
                <a:gd name="T27" fmla="*/ 28 h 68"/>
                <a:gd name="T28" fmla="*/ 34 w 84"/>
                <a:gd name="T29" fmla="*/ 30 h 68"/>
                <a:gd name="T30" fmla="*/ 37 w 84"/>
                <a:gd name="T31" fmla="*/ 32 h 68"/>
                <a:gd name="T32" fmla="*/ 40 w 84"/>
                <a:gd name="T33" fmla="*/ 34 h 68"/>
                <a:gd name="T34" fmla="*/ 41 w 84"/>
                <a:gd name="T35" fmla="*/ 34 h 68"/>
                <a:gd name="T36" fmla="*/ 42 w 84"/>
                <a:gd name="T37" fmla="*/ 34 h 68"/>
                <a:gd name="T38" fmla="*/ 42 w 84"/>
                <a:gd name="T39" fmla="*/ 32 h 68"/>
                <a:gd name="T40" fmla="*/ 42 w 84"/>
                <a:gd name="T41" fmla="*/ 31 h 68"/>
                <a:gd name="T42" fmla="*/ 40 w 84"/>
                <a:gd name="T43" fmla="*/ 28 h 68"/>
                <a:gd name="T44" fmla="*/ 37 w 84"/>
                <a:gd name="T45" fmla="*/ 26 h 68"/>
                <a:gd name="T46" fmla="*/ 35 w 84"/>
                <a:gd name="T47" fmla="*/ 23 h 68"/>
                <a:gd name="T48" fmla="*/ 32 w 84"/>
                <a:gd name="T49" fmla="*/ 21 h 68"/>
                <a:gd name="T50" fmla="*/ 29 w 84"/>
                <a:gd name="T51" fmla="*/ 19 h 68"/>
                <a:gd name="T52" fmla="*/ 26 w 84"/>
                <a:gd name="T53" fmla="*/ 17 h 68"/>
                <a:gd name="T54" fmla="*/ 24 w 84"/>
                <a:gd name="T55" fmla="*/ 15 h 68"/>
                <a:gd name="T56" fmla="*/ 21 w 84"/>
                <a:gd name="T57" fmla="*/ 14 h 68"/>
                <a:gd name="T58" fmla="*/ 19 w 84"/>
                <a:gd name="T59" fmla="*/ 12 h 68"/>
                <a:gd name="T60" fmla="*/ 17 w 84"/>
                <a:gd name="T61" fmla="*/ 10 h 68"/>
                <a:gd name="T62" fmla="*/ 13 w 84"/>
                <a:gd name="T63" fmla="*/ 9 h 68"/>
                <a:gd name="T64" fmla="*/ 11 w 84"/>
                <a:gd name="T65" fmla="*/ 7 h 68"/>
                <a:gd name="T66" fmla="*/ 8 w 84"/>
                <a:gd name="T67" fmla="*/ 5 h 68"/>
                <a:gd name="T68" fmla="*/ 6 w 84"/>
                <a:gd name="T69" fmla="*/ 3 h 68"/>
                <a:gd name="T70" fmla="*/ 3 w 84"/>
                <a:gd name="T71" fmla="*/ 1 h 68"/>
                <a:gd name="T72" fmla="*/ 1 w 84"/>
                <a:gd name="T73" fmla="*/ 0 h 68"/>
                <a:gd name="T74" fmla="*/ 0 w 84"/>
                <a:gd name="T75" fmla="*/ 0 h 68"/>
                <a:gd name="T76" fmla="*/ 0 w 84"/>
                <a:gd name="T77" fmla="*/ 0 h 68"/>
                <a:gd name="T78" fmla="*/ 0 w 84"/>
                <a:gd name="T79" fmla="*/ 0 h 68"/>
                <a:gd name="T80" fmla="*/ 0 w 84"/>
                <a:gd name="T81" fmla="*/ 0 h 68"/>
                <a:gd name="T82" fmla="*/ 0 w 84"/>
                <a:gd name="T83" fmla="*/ 0 h 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4"/>
                <a:gd name="T127" fmla="*/ 0 h 68"/>
                <a:gd name="T128" fmla="*/ 84 w 84"/>
                <a:gd name="T129" fmla="*/ 68 h 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4" h="68">
                  <a:moveTo>
                    <a:pt x="0" y="0"/>
                  </a:moveTo>
                  <a:lnTo>
                    <a:pt x="5" y="3"/>
                  </a:lnTo>
                  <a:lnTo>
                    <a:pt x="11" y="8"/>
                  </a:lnTo>
                  <a:lnTo>
                    <a:pt x="14" y="13"/>
                  </a:lnTo>
                  <a:lnTo>
                    <a:pt x="19" y="16"/>
                  </a:lnTo>
                  <a:lnTo>
                    <a:pt x="23" y="21"/>
                  </a:lnTo>
                  <a:lnTo>
                    <a:pt x="28" y="25"/>
                  </a:lnTo>
                  <a:lnTo>
                    <a:pt x="31" y="30"/>
                  </a:lnTo>
                  <a:lnTo>
                    <a:pt x="36" y="34"/>
                  </a:lnTo>
                  <a:lnTo>
                    <a:pt x="41" y="39"/>
                  </a:lnTo>
                  <a:lnTo>
                    <a:pt x="46" y="44"/>
                  </a:lnTo>
                  <a:lnTo>
                    <a:pt x="51" y="48"/>
                  </a:lnTo>
                  <a:lnTo>
                    <a:pt x="57" y="52"/>
                  </a:lnTo>
                  <a:lnTo>
                    <a:pt x="61" y="56"/>
                  </a:lnTo>
                  <a:lnTo>
                    <a:pt x="67" y="60"/>
                  </a:lnTo>
                  <a:lnTo>
                    <a:pt x="73" y="64"/>
                  </a:lnTo>
                  <a:lnTo>
                    <a:pt x="79" y="68"/>
                  </a:lnTo>
                  <a:lnTo>
                    <a:pt x="81" y="68"/>
                  </a:lnTo>
                  <a:lnTo>
                    <a:pt x="83" y="67"/>
                  </a:lnTo>
                  <a:lnTo>
                    <a:pt x="84" y="64"/>
                  </a:lnTo>
                  <a:lnTo>
                    <a:pt x="83" y="62"/>
                  </a:lnTo>
                  <a:lnTo>
                    <a:pt x="79" y="57"/>
                  </a:lnTo>
                  <a:lnTo>
                    <a:pt x="74" y="52"/>
                  </a:lnTo>
                  <a:lnTo>
                    <a:pt x="69" y="47"/>
                  </a:lnTo>
                  <a:lnTo>
                    <a:pt x="64" y="43"/>
                  </a:lnTo>
                  <a:lnTo>
                    <a:pt x="59" y="39"/>
                  </a:lnTo>
                  <a:lnTo>
                    <a:pt x="53" y="34"/>
                  </a:lnTo>
                  <a:lnTo>
                    <a:pt x="49" y="31"/>
                  </a:lnTo>
                  <a:lnTo>
                    <a:pt x="43" y="28"/>
                  </a:lnTo>
                  <a:lnTo>
                    <a:pt x="37" y="24"/>
                  </a:lnTo>
                  <a:lnTo>
                    <a:pt x="33" y="21"/>
                  </a:lnTo>
                  <a:lnTo>
                    <a:pt x="27" y="17"/>
                  </a:lnTo>
                  <a:lnTo>
                    <a:pt x="22" y="14"/>
                  </a:lnTo>
                  <a:lnTo>
                    <a:pt x="16" y="10"/>
                  </a:lnTo>
                  <a:lnTo>
                    <a:pt x="12" y="7"/>
                  </a:lnTo>
                  <a:lnTo>
                    <a:pt x="6" y="3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9" name="Freeform 108"/>
            <p:cNvSpPr>
              <a:spLocks/>
            </p:cNvSpPr>
            <p:nvPr/>
          </p:nvSpPr>
          <p:spPr bwMode="auto">
            <a:xfrm>
              <a:off x="1569" y="3093"/>
              <a:ext cx="171" cy="253"/>
            </a:xfrm>
            <a:custGeom>
              <a:avLst/>
              <a:gdLst>
                <a:gd name="T0" fmla="*/ 10 w 182"/>
                <a:gd name="T1" fmla="*/ 18 h 268"/>
                <a:gd name="T2" fmla="*/ 31 w 182"/>
                <a:gd name="T3" fmla="*/ 52 h 268"/>
                <a:gd name="T4" fmla="*/ 53 w 182"/>
                <a:gd name="T5" fmla="*/ 85 h 268"/>
                <a:gd name="T6" fmla="*/ 74 w 182"/>
                <a:gd name="T7" fmla="*/ 119 h 268"/>
                <a:gd name="T8" fmla="*/ 89 w 182"/>
                <a:gd name="T9" fmla="*/ 144 h 268"/>
                <a:gd name="T10" fmla="*/ 98 w 182"/>
                <a:gd name="T11" fmla="*/ 161 h 268"/>
                <a:gd name="T12" fmla="*/ 107 w 182"/>
                <a:gd name="T13" fmla="*/ 177 h 268"/>
                <a:gd name="T14" fmla="*/ 117 w 182"/>
                <a:gd name="T15" fmla="*/ 194 h 268"/>
                <a:gd name="T16" fmla="*/ 125 w 182"/>
                <a:gd name="T17" fmla="*/ 211 h 268"/>
                <a:gd name="T18" fmla="*/ 133 w 182"/>
                <a:gd name="T19" fmla="*/ 224 h 268"/>
                <a:gd name="T20" fmla="*/ 139 w 182"/>
                <a:gd name="T21" fmla="*/ 234 h 268"/>
                <a:gd name="T22" fmla="*/ 144 w 182"/>
                <a:gd name="T23" fmla="*/ 242 h 268"/>
                <a:gd name="T24" fmla="*/ 148 w 182"/>
                <a:gd name="T25" fmla="*/ 247 h 268"/>
                <a:gd name="T26" fmla="*/ 155 w 182"/>
                <a:gd name="T27" fmla="*/ 252 h 268"/>
                <a:gd name="T28" fmla="*/ 164 w 182"/>
                <a:gd name="T29" fmla="*/ 252 h 268"/>
                <a:gd name="T30" fmla="*/ 171 w 182"/>
                <a:gd name="T31" fmla="*/ 243 h 268"/>
                <a:gd name="T32" fmla="*/ 169 w 182"/>
                <a:gd name="T33" fmla="*/ 234 h 268"/>
                <a:gd name="T34" fmla="*/ 164 w 182"/>
                <a:gd name="T35" fmla="*/ 228 h 268"/>
                <a:gd name="T36" fmla="*/ 159 w 182"/>
                <a:gd name="T37" fmla="*/ 223 h 268"/>
                <a:gd name="T38" fmla="*/ 154 w 182"/>
                <a:gd name="T39" fmla="*/ 216 h 268"/>
                <a:gd name="T40" fmla="*/ 149 w 182"/>
                <a:gd name="T41" fmla="*/ 211 h 268"/>
                <a:gd name="T42" fmla="*/ 144 w 182"/>
                <a:gd name="T43" fmla="*/ 204 h 268"/>
                <a:gd name="T44" fmla="*/ 139 w 182"/>
                <a:gd name="T45" fmla="*/ 197 h 268"/>
                <a:gd name="T46" fmla="*/ 133 w 182"/>
                <a:gd name="T47" fmla="*/ 190 h 268"/>
                <a:gd name="T48" fmla="*/ 126 w 182"/>
                <a:gd name="T49" fmla="*/ 179 h 268"/>
                <a:gd name="T50" fmla="*/ 115 w 182"/>
                <a:gd name="T51" fmla="*/ 163 h 268"/>
                <a:gd name="T52" fmla="*/ 104 w 182"/>
                <a:gd name="T53" fmla="*/ 148 h 268"/>
                <a:gd name="T54" fmla="*/ 94 w 182"/>
                <a:gd name="T55" fmla="*/ 132 h 268"/>
                <a:gd name="T56" fmla="*/ 76 w 182"/>
                <a:gd name="T57" fmla="*/ 110 h 268"/>
                <a:gd name="T58" fmla="*/ 54 w 182"/>
                <a:gd name="T59" fmla="*/ 79 h 268"/>
                <a:gd name="T60" fmla="*/ 32 w 182"/>
                <a:gd name="T61" fmla="*/ 48 h 268"/>
                <a:gd name="T62" fmla="*/ 10 w 182"/>
                <a:gd name="T63" fmla="*/ 16 h 268"/>
                <a:gd name="T64" fmla="*/ 0 w 182"/>
                <a:gd name="T65" fmla="*/ 0 h 268"/>
                <a:gd name="T66" fmla="*/ 0 w 182"/>
                <a:gd name="T67" fmla="*/ 0 h 268"/>
                <a:gd name="T68" fmla="*/ 54 w 182"/>
                <a:gd name="T69" fmla="*/ 54 h 2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2"/>
                <a:gd name="T106" fmla="*/ 0 h 268"/>
                <a:gd name="T107" fmla="*/ 182 w 182"/>
                <a:gd name="T108" fmla="*/ 268 h 2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2" h="268">
                  <a:moveTo>
                    <a:pt x="0" y="0"/>
                  </a:moveTo>
                  <a:lnTo>
                    <a:pt x="11" y="19"/>
                  </a:lnTo>
                  <a:lnTo>
                    <a:pt x="22" y="36"/>
                  </a:lnTo>
                  <a:lnTo>
                    <a:pt x="33" y="55"/>
                  </a:lnTo>
                  <a:lnTo>
                    <a:pt x="45" y="72"/>
                  </a:lnTo>
                  <a:lnTo>
                    <a:pt x="56" y="90"/>
                  </a:lnTo>
                  <a:lnTo>
                    <a:pt x="68" y="108"/>
                  </a:lnTo>
                  <a:lnTo>
                    <a:pt x="79" y="126"/>
                  </a:lnTo>
                  <a:lnTo>
                    <a:pt x="89" y="144"/>
                  </a:lnTo>
                  <a:lnTo>
                    <a:pt x="95" y="153"/>
                  </a:lnTo>
                  <a:lnTo>
                    <a:pt x="100" y="162"/>
                  </a:lnTo>
                  <a:lnTo>
                    <a:pt x="104" y="171"/>
                  </a:lnTo>
                  <a:lnTo>
                    <a:pt x="109" y="180"/>
                  </a:lnTo>
                  <a:lnTo>
                    <a:pt x="114" y="188"/>
                  </a:lnTo>
                  <a:lnTo>
                    <a:pt x="119" y="197"/>
                  </a:lnTo>
                  <a:lnTo>
                    <a:pt x="124" y="206"/>
                  </a:lnTo>
                  <a:lnTo>
                    <a:pt x="129" y="215"/>
                  </a:lnTo>
                  <a:lnTo>
                    <a:pt x="133" y="223"/>
                  </a:lnTo>
                  <a:lnTo>
                    <a:pt x="137" y="230"/>
                  </a:lnTo>
                  <a:lnTo>
                    <a:pt x="142" y="237"/>
                  </a:lnTo>
                  <a:lnTo>
                    <a:pt x="146" y="245"/>
                  </a:lnTo>
                  <a:lnTo>
                    <a:pt x="148" y="248"/>
                  </a:lnTo>
                  <a:lnTo>
                    <a:pt x="151" y="252"/>
                  </a:lnTo>
                  <a:lnTo>
                    <a:pt x="153" y="256"/>
                  </a:lnTo>
                  <a:lnTo>
                    <a:pt x="156" y="259"/>
                  </a:lnTo>
                  <a:lnTo>
                    <a:pt x="158" y="262"/>
                  </a:lnTo>
                  <a:lnTo>
                    <a:pt x="161" y="264"/>
                  </a:lnTo>
                  <a:lnTo>
                    <a:pt x="165" y="267"/>
                  </a:lnTo>
                  <a:lnTo>
                    <a:pt x="169" y="268"/>
                  </a:lnTo>
                  <a:lnTo>
                    <a:pt x="175" y="267"/>
                  </a:lnTo>
                  <a:lnTo>
                    <a:pt x="180" y="264"/>
                  </a:lnTo>
                  <a:lnTo>
                    <a:pt x="182" y="257"/>
                  </a:lnTo>
                  <a:lnTo>
                    <a:pt x="181" y="252"/>
                  </a:lnTo>
                  <a:lnTo>
                    <a:pt x="180" y="248"/>
                  </a:lnTo>
                  <a:lnTo>
                    <a:pt x="177" y="245"/>
                  </a:lnTo>
                  <a:lnTo>
                    <a:pt x="175" y="242"/>
                  </a:lnTo>
                  <a:lnTo>
                    <a:pt x="172" y="239"/>
                  </a:lnTo>
                  <a:lnTo>
                    <a:pt x="169" y="236"/>
                  </a:lnTo>
                  <a:lnTo>
                    <a:pt x="166" y="233"/>
                  </a:lnTo>
                  <a:lnTo>
                    <a:pt x="164" y="229"/>
                  </a:lnTo>
                  <a:lnTo>
                    <a:pt x="161" y="227"/>
                  </a:lnTo>
                  <a:lnTo>
                    <a:pt x="159" y="223"/>
                  </a:lnTo>
                  <a:lnTo>
                    <a:pt x="156" y="219"/>
                  </a:lnTo>
                  <a:lnTo>
                    <a:pt x="153" y="216"/>
                  </a:lnTo>
                  <a:lnTo>
                    <a:pt x="150" y="212"/>
                  </a:lnTo>
                  <a:lnTo>
                    <a:pt x="148" y="209"/>
                  </a:lnTo>
                  <a:lnTo>
                    <a:pt x="145" y="205"/>
                  </a:lnTo>
                  <a:lnTo>
                    <a:pt x="142" y="201"/>
                  </a:lnTo>
                  <a:lnTo>
                    <a:pt x="140" y="198"/>
                  </a:lnTo>
                  <a:lnTo>
                    <a:pt x="134" y="190"/>
                  </a:lnTo>
                  <a:lnTo>
                    <a:pt x="128" y="181"/>
                  </a:lnTo>
                  <a:lnTo>
                    <a:pt x="122" y="173"/>
                  </a:lnTo>
                  <a:lnTo>
                    <a:pt x="117" y="165"/>
                  </a:lnTo>
                  <a:lnTo>
                    <a:pt x="111" y="157"/>
                  </a:lnTo>
                  <a:lnTo>
                    <a:pt x="105" y="149"/>
                  </a:lnTo>
                  <a:lnTo>
                    <a:pt x="100" y="140"/>
                  </a:lnTo>
                  <a:lnTo>
                    <a:pt x="93" y="132"/>
                  </a:lnTo>
                  <a:lnTo>
                    <a:pt x="81" y="117"/>
                  </a:lnTo>
                  <a:lnTo>
                    <a:pt x="69" y="100"/>
                  </a:lnTo>
                  <a:lnTo>
                    <a:pt x="57" y="84"/>
                  </a:lnTo>
                  <a:lnTo>
                    <a:pt x="45" y="67"/>
                  </a:lnTo>
                  <a:lnTo>
                    <a:pt x="34" y="51"/>
                  </a:lnTo>
                  <a:lnTo>
                    <a:pt x="22" y="34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7" y="57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0" name="Freeform 109"/>
            <p:cNvSpPr>
              <a:spLocks/>
            </p:cNvSpPr>
            <p:nvPr/>
          </p:nvSpPr>
          <p:spPr bwMode="auto">
            <a:xfrm>
              <a:off x="1995" y="3086"/>
              <a:ext cx="34" cy="15"/>
            </a:xfrm>
            <a:custGeom>
              <a:avLst/>
              <a:gdLst>
                <a:gd name="T0" fmla="*/ 0 w 68"/>
                <a:gd name="T1" fmla="*/ 0 h 30"/>
                <a:gd name="T2" fmla="*/ 1 w 68"/>
                <a:gd name="T3" fmla="*/ 1 h 30"/>
                <a:gd name="T4" fmla="*/ 2 w 68"/>
                <a:gd name="T5" fmla="*/ 2 h 30"/>
                <a:gd name="T6" fmla="*/ 3 w 68"/>
                <a:gd name="T7" fmla="*/ 4 h 30"/>
                <a:gd name="T8" fmla="*/ 4 w 68"/>
                <a:gd name="T9" fmla="*/ 4 h 30"/>
                <a:gd name="T10" fmla="*/ 7 w 68"/>
                <a:gd name="T11" fmla="*/ 5 h 30"/>
                <a:gd name="T12" fmla="*/ 9 w 68"/>
                <a:gd name="T13" fmla="*/ 7 h 30"/>
                <a:gd name="T14" fmla="*/ 12 w 68"/>
                <a:gd name="T15" fmla="*/ 8 h 30"/>
                <a:gd name="T16" fmla="*/ 14 w 68"/>
                <a:gd name="T17" fmla="*/ 10 h 30"/>
                <a:gd name="T18" fmla="*/ 16 w 68"/>
                <a:gd name="T19" fmla="*/ 12 h 30"/>
                <a:gd name="T20" fmla="*/ 18 w 68"/>
                <a:gd name="T21" fmla="*/ 13 h 30"/>
                <a:gd name="T22" fmla="*/ 20 w 68"/>
                <a:gd name="T23" fmla="*/ 14 h 30"/>
                <a:gd name="T24" fmla="*/ 22 w 68"/>
                <a:gd name="T25" fmla="*/ 14 h 30"/>
                <a:gd name="T26" fmla="*/ 25 w 68"/>
                <a:gd name="T27" fmla="*/ 15 h 30"/>
                <a:gd name="T28" fmla="*/ 27 w 68"/>
                <a:gd name="T29" fmla="*/ 15 h 30"/>
                <a:gd name="T30" fmla="*/ 30 w 68"/>
                <a:gd name="T31" fmla="*/ 15 h 30"/>
                <a:gd name="T32" fmla="*/ 33 w 68"/>
                <a:gd name="T33" fmla="*/ 15 h 30"/>
                <a:gd name="T34" fmla="*/ 33 w 68"/>
                <a:gd name="T35" fmla="*/ 15 h 30"/>
                <a:gd name="T36" fmla="*/ 34 w 68"/>
                <a:gd name="T37" fmla="*/ 14 h 30"/>
                <a:gd name="T38" fmla="*/ 34 w 68"/>
                <a:gd name="T39" fmla="*/ 13 h 30"/>
                <a:gd name="T40" fmla="*/ 34 w 68"/>
                <a:gd name="T41" fmla="*/ 13 h 30"/>
                <a:gd name="T42" fmla="*/ 31 w 68"/>
                <a:gd name="T43" fmla="*/ 13 h 30"/>
                <a:gd name="T44" fmla="*/ 28 w 68"/>
                <a:gd name="T45" fmla="*/ 12 h 30"/>
                <a:gd name="T46" fmla="*/ 26 w 68"/>
                <a:gd name="T47" fmla="*/ 12 h 30"/>
                <a:gd name="T48" fmla="*/ 23 w 68"/>
                <a:gd name="T49" fmla="*/ 12 h 30"/>
                <a:gd name="T50" fmla="*/ 20 w 68"/>
                <a:gd name="T51" fmla="*/ 12 h 30"/>
                <a:gd name="T52" fmla="*/ 18 w 68"/>
                <a:gd name="T53" fmla="*/ 10 h 30"/>
                <a:gd name="T54" fmla="*/ 16 w 68"/>
                <a:gd name="T55" fmla="*/ 8 h 30"/>
                <a:gd name="T56" fmla="*/ 14 w 68"/>
                <a:gd name="T57" fmla="*/ 6 h 30"/>
                <a:gd name="T58" fmla="*/ 12 w 68"/>
                <a:gd name="T59" fmla="*/ 5 h 30"/>
                <a:gd name="T60" fmla="*/ 10 w 68"/>
                <a:gd name="T61" fmla="*/ 5 h 30"/>
                <a:gd name="T62" fmla="*/ 8 w 68"/>
                <a:gd name="T63" fmla="*/ 4 h 30"/>
                <a:gd name="T64" fmla="*/ 6 w 68"/>
                <a:gd name="T65" fmla="*/ 4 h 30"/>
                <a:gd name="T66" fmla="*/ 4 w 68"/>
                <a:gd name="T67" fmla="*/ 3 h 30"/>
                <a:gd name="T68" fmla="*/ 3 w 68"/>
                <a:gd name="T69" fmla="*/ 2 h 30"/>
                <a:gd name="T70" fmla="*/ 1 w 68"/>
                <a:gd name="T71" fmla="*/ 1 h 30"/>
                <a:gd name="T72" fmla="*/ 0 w 68"/>
                <a:gd name="T73" fmla="*/ 0 h 30"/>
                <a:gd name="T74" fmla="*/ 0 w 68"/>
                <a:gd name="T75" fmla="*/ 0 h 30"/>
                <a:gd name="T76" fmla="*/ 0 w 68"/>
                <a:gd name="T77" fmla="*/ 0 h 30"/>
                <a:gd name="T78" fmla="*/ 0 w 68"/>
                <a:gd name="T79" fmla="*/ 0 h 30"/>
                <a:gd name="T80" fmla="*/ 0 w 68"/>
                <a:gd name="T81" fmla="*/ 0 h 30"/>
                <a:gd name="T82" fmla="*/ 0 w 68"/>
                <a:gd name="T83" fmla="*/ 0 h 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"/>
                <a:gd name="T127" fmla="*/ 0 h 30"/>
                <a:gd name="T128" fmla="*/ 68 w 68"/>
                <a:gd name="T129" fmla="*/ 30 h 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" h="30">
                  <a:moveTo>
                    <a:pt x="0" y="0"/>
                  </a:moveTo>
                  <a:lnTo>
                    <a:pt x="2" y="2"/>
                  </a:lnTo>
                  <a:lnTo>
                    <a:pt x="5" y="4"/>
                  </a:lnTo>
                  <a:lnTo>
                    <a:pt x="6" y="7"/>
                  </a:lnTo>
                  <a:lnTo>
                    <a:pt x="8" y="8"/>
                  </a:lnTo>
                  <a:lnTo>
                    <a:pt x="14" y="10"/>
                  </a:lnTo>
                  <a:lnTo>
                    <a:pt x="18" y="14"/>
                  </a:lnTo>
                  <a:lnTo>
                    <a:pt x="24" y="16"/>
                  </a:lnTo>
                  <a:lnTo>
                    <a:pt x="29" y="19"/>
                  </a:lnTo>
                  <a:lnTo>
                    <a:pt x="32" y="23"/>
                  </a:lnTo>
                  <a:lnTo>
                    <a:pt x="37" y="25"/>
                  </a:lnTo>
                  <a:lnTo>
                    <a:pt x="41" y="27"/>
                  </a:lnTo>
                  <a:lnTo>
                    <a:pt x="45" y="28"/>
                  </a:lnTo>
                  <a:lnTo>
                    <a:pt x="50" y="30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65" y="30"/>
                  </a:lnTo>
                  <a:lnTo>
                    <a:pt x="66" y="30"/>
                  </a:lnTo>
                  <a:lnTo>
                    <a:pt x="67" y="27"/>
                  </a:lnTo>
                  <a:lnTo>
                    <a:pt x="68" y="26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46" y="24"/>
                  </a:lnTo>
                  <a:lnTo>
                    <a:pt x="40" y="23"/>
                  </a:lnTo>
                  <a:lnTo>
                    <a:pt x="37" y="19"/>
                  </a:lnTo>
                  <a:lnTo>
                    <a:pt x="32" y="16"/>
                  </a:lnTo>
                  <a:lnTo>
                    <a:pt x="29" y="12"/>
                  </a:lnTo>
                  <a:lnTo>
                    <a:pt x="25" y="10"/>
                  </a:lnTo>
                  <a:lnTo>
                    <a:pt x="21" y="9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1" name="Freeform 110"/>
            <p:cNvSpPr>
              <a:spLocks/>
            </p:cNvSpPr>
            <p:nvPr/>
          </p:nvSpPr>
          <p:spPr bwMode="auto">
            <a:xfrm>
              <a:off x="2003" y="3097"/>
              <a:ext cx="24" cy="20"/>
            </a:xfrm>
            <a:custGeom>
              <a:avLst/>
              <a:gdLst>
                <a:gd name="T0" fmla="*/ 0 w 48"/>
                <a:gd name="T1" fmla="*/ 1 h 42"/>
                <a:gd name="T2" fmla="*/ 1 w 48"/>
                <a:gd name="T3" fmla="*/ 3 h 42"/>
                <a:gd name="T4" fmla="*/ 1 w 48"/>
                <a:gd name="T5" fmla="*/ 6 h 42"/>
                <a:gd name="T6" fmla="*/ 1 w 48"/>
                <a:gd name="T7" fmla="*/ 8 h 42"/>
                <a:gd name="T8" fmla="*/ 1 w 48"/>
                <a:gd name="T9" fmla="*/ 10 h 42"/>
                <a:gd name="T10" fmla="*/ 1 w 48"/>
                <a:gd name="T11" fmla="*/ 12 h 42"/>
                <a:gd name="T12" fmla="*/ 1 w 48"/>
                <a:gd name="T13" fmla="*/ 12 h 42"/>
                <a:gd name="T14" fmla="*/ 1 w 48"/>
                <a:gd name="T15" fmla="*/ 13 h 42"/>
                <a:gd name="T16" fmla="*/ 0 w 48"/>
                <a:gd name="T17" fmla="*/ 14 h 42"/>
                <a:gd name="T18" fmla="*/ 0 w 48"/>
                <a:gd name="T19" fmla="*/ 17 h 42"/>
                <a:gd name="T20" fmla="*/ 1 w 48"/>
                <a:gd name="T21" fmla="*/ 18 h 42"/>
                <a:gd name="T22" fmla="*/ 3 w 48"/>
                <a:gd name="T23" fmla="*/ 20 h 42"/>
                <a:gd name="T24" fmla="*/ 5 w 48"/>
                <a:gd name="T25" fmla="*/ 20 h 42"/>
                <a:gd name="T26" fmla="*/ 7 w 48"/>
                <a:gd name="T27" fmla="*/ 20 h 42"/>
                <a:gd name="T28" fmla="*/ 9 w 48"/>
                <a:gd name="T29" fmla="*/ 18 h 42"/>
                <a:gd name="T30" fmla="*/ 11 w 48"/>
                <a:gd name="T31" fmla="*/ 17 h 42"/>
                <a:gd name="T32" fmla="*/ 12 w 48"/>
                <a:gd name="T33" fmla="*/ 15 h 42"/>
                <a:gd name="T34" fmla="*/ 15 w 48"/>
                <a:gd name="T35" fmla="*/ 12 h 42"/>
                <a:gd name="T36" fmla="*/ 18 w 48"/>
                <a:gd name="T37" fmla="*/ 10 h 42"/>
                <a:gd name="T38" fmla="*/ 21 w 48"/>
                <a:gd name="T39" fmla="*/ 7 h 42"/>
                <a:gd name="T40" fmla="*/ 24 w 48"/>
                <a:gd name="T41" fmla="*/ 6 h 42"/>
                <a:gd name="T42" fmla="*/ 24 w 48"/>
                <a:gd name="T43" fmla="*/ 5 h 42"/>
                <a:gd name="T44" fmla="*/ 24 w 48"/>
                <a:gd name="T45" fmla="*/ 4 h 42"/>
                <a:gd name="T46" fmla="*/ 24 w 48"/>
                <a:gd name="T47" fmla="*/ 3 h 42"/>
                <a:gd name="T48" fmla="*/ 24 w 48"/>
                <a:gd name="T49" fmla="*/ 3 h 42"/>
                <a:gd name="T50" fmla="*/ 20 w 48"/>
                <a:gd name="T51" fmla="*/ 5 h 42"/>
                <a:gd name="T52" fmla="*/ 16 w 48"/>
                <a:gd name="T53" fmla="*/ 7 h 42"/>
                <a:gd name="T54" fmla="*/ 12 w 48"/>
                <a:gd name="T55" fmla="*/ 10 h 42"/>
                <a:gd name="T56" fmla="*/ 10 w 48"/>
                <a:gd name="T57" fmla="*/ 12 h 42"/>
                <a:gd name="T58" fmla="*/ 9 w 48"/>
                <a:gd name="T59" fmla="*/ 13 h 42"/>
                <a:gd name="T60" fmla="*/ 7 w 48"/>
                <a:gd name="T61" fmla="*/ 14 h 42"/>
                <a:gd name="T62" fmla="*/ 6 w 48"/>
                <a:gd name="T63" fmla="*/ 15 h 42"/>
                <a:gd name="T64" fmla="*/ 4 w 48"/>
                <a:gd name="T65" fmla="*/ 14 h 42"/>
                <a:gd name="T66" fmla="*/ 3 w 48"/>
                <a:gd name="T67" fmla="*/ 14 h 42"/>
                <a:gd name="T68" fmla="*/ 3 w 48"/>
                <a:gd name="T69" fmla="*/ 13 h 42"/>
                <a:gd name="T70" fmla="*/ 3 w 48"/>
                <a:gd name="T71" fmla="*/ 11 h 42"/>
                <a:gd name="T72" fmla="*/ 3 w 48"/>
                <a:gd name="T73" fmla="*/ 10 h 42"/>
                <a:gd name="T74" fmla="*/ 3 w 48"/>
                <a:gd name="T75" fmla="*/ 7 h 42"/>
                <a:gd name="T76" fmla="*/ 3 w 48"/>
                <a:gd name="T77" fmla="*/ 5 h 42"/>
                <a:gd name="T78" fmla="*/ 1 w 48"/>
                <a:gd name="T79" fmla="*/ 2 h 42"/>
                <a:gd name="T80" fmla="*/ 0 w 48"/>
                <a:gd name="T81" fmla="*/ 0 h 42"/>
                <a:gd name="T82" fmla="*/ 0 w 48"/>
                <a:gd name="T83" fmla="*/ 0 h 42"/>
                <a:gd name="T84" fmla="*/ 0 w 48"/>
                <a:gd name="T85" fmla="*/ 0 h 42"/>
                <a:gd name="T86" fmla="*/ 0 w 48"/>
                <a:gd name="T87" fmla="*/ 0 h 42"/>
                <a:gd name="T88" fmla="*/ 0 w 48"/>
                <a:gd name="T89" fmla="*/ 1 h 42"/>
                <a:gd name="T90" fmla="*/ 0 w 48"/>
                <a:gd name="T91" fmla="*/ 1 h 4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"/>
                <a:gd name="T139" fmla="*/ 0 h 42"/>
                <a:gd name="T140" fmla="*/ 48 w 48"/>
                <a:gd name="T141" fmla="*/ 42 h 4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" h="42">
                  <a:moveTo>
                    <a:pt x="0" y="2"/>
                  </a:moveTo>
                  <a:lnTo>
                    <a:pt x="1" y="6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9" y="42"/>
                  </a:lnTo>
                  <a:lnTo>
                    <a:pt x="14" y="41"/>
                  </a:lnTo>
                  <a:lnTo>
                    <a:pt x="18" y="38"/>
                  </a:lnTo>
                  <a:lnTo>
                    <a:pt x="22" y="35"/>
                  </a:lnTo>
                  <a:lnTo>
                    <a:pt x="25" y="32"/>
                  </a:lnTo>
                  <a:lnTo>
                    <a:pt x="31" y="26"/>
                  </a:lnTo>
                  <a:lnTo>
                    <a:pt x="36" y="21"/>
                  </a:lnTo>
                  <a:lnTo>
                    <a:pt x="41" y="15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39" y="10"/>
                  </a:lnTo>
                  <a:lnTo>
                    <a:pt x="32" y="14"/>
                  </a:lnTo>
                  <a:lnTo>
                    <a:pt x="25" y="20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5" y="30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7" y="29"/>
                  </a:lnTo>
                  <a:lnTo>
                    <a:pt x="6" y="27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2" name="Freeform 111"/>
            <p:cNvSpPr>
              <a:spLocks/>
            </p:cNvSpPr>
            <p:nvPr/>
          </p:nvSpPr>
          <p:spPr bwMode="auto">
            <a:xfrm>
              <a:off x="1919" y="3216"/>
              <a:ext cx="105" cy="298"/>
            </a:xfrm>
            <a:custGeom>
              <a:avLst/>
              <a:gdLst>
                <a:gd name="T0" fmla="*/ 98 w 211"/>
                <a:gd name="T1" fmla="*/ 7 h 595"/>
                <a:gd name="T2" fmla="*/ 87 w 211"/>
                <a:gd name="T3" fmla="*/ 22 h 595"/>
                <a:gd name="T4" fmla="*/ 76 w 211"/>
                <a:gd name="T5" fmla="*/ 38 h 595"/>
                <a:gd name="T6" fmla="*/ 65 w 211"/>
                <a:gd name="T7" fmla="*/ 54 h 595"/>
                <a:gd name="T8" fmla="*/ 53 w 211"/>
                <a:gd name="T9" fmla="*/ 72 h 595"/>
                <a:gd name="T10" fmla="*/ 42 w 211"/>
                <a:gd name="T11" fmla="*/ 91 h 595"/>
                <a:gd name="T12" fmla="*/ 32 w 211"/>
                <a:gd name="T13" fmla="*/ 110 h 595"/>
                <a:gd name="T14" fmla="*/ 24 w 211"/>
                <a:gd name="T15" fmla="*/ 130 h 595"/>
                <a:gd name="T16" fmla="*/ 17 w 211"/>
                <a:gd name="T17" fmla="*/ 151 h 595"/>
                <a:gd name="T18" fmla="*/ 11 w 211"/>
                <a:gd name="T19" fmla="*/ 171 h 595"/>
                <a:gd name="T20" fmla="*/ 7 w 211"/>
                <a:gd name="T21" fmla="*/ 193 h 595"/>
                <a:gd name="T22" fmla="*/ 2 w 211"/>
                <a:gd name="T23" fmla="*/ 214 h 595"/>
                <a:gd name="T24" fmla="*/ 0 w 211"/>
                <a:gd name="T25" fmla="*/ 241 h 595"/>
                <a:gd name="T26" fmla="*/ 1 w 211"/>
                <a:gd name="T27" fmla="*/ 277 h 595"/>
                <a:gd name="T28" fmla="*/ 9 w 211"/>
                <a:gd name="T29" fmla="*/ 297 h 595"/>
                <a:gd name="T30" fmla="*/ 16 w 211"/>
                <a:gd name="T31" fmla="*/ 298 h 595"/>
                <a:gd name="T32" fmla="*/ 26 w 211"/>
                <a:gd name="T33" fmla="*/ 290 h 595"/>
                <a:gd name="T34" fmla="*/ 34 w 211"/>
                <a:gd name="T35" fmla="*/ 277 h 595"/>
                <a:gd name="T36" fmla="*/ 37 w 211"/>
                <a:gd name="T37" fmla="*/ 262 h 595"/>
                <a:gd name="T38" fmla="*/ 39 w 211"/>
                <a:gd name="T39" fmla="*/ 247 h 595"/>
                <a:gd name="T40" fmla="*/ 41 w 211"/>
                <a:gd name="T41" fmla="*/ 218 h 595"/>
                <a:gd name="T42" fmla="*/ 47 w 211"/>
                <a:gd name="T43" fmla="*/ 179 h 595"/>
                <a:gd name="T44" fmla="*/ 53 w 211"/>
                <a:gd name="T45" fmla="*/ 149 h 595"/>
                <a:gd name="T46" fmla="*/ 58 w 211"/>
                <a:gd name="T47" fmla="*/ 129 h 595"/>
                <a:gd name="T48" fmla="*/ 62 w 211"/>
                <a:gd name="T49" fmla="*/ 108 h 595"/>
                <a:gd name="T50" fmla="*/ 68 w 211"/>
                <a:gd name="T51" fmla="*/ 88 h 595"/>
                <a:gd name="T52" fmla="*/ 74 w 211"/>
                <a:gd name="T53" fmla="*/ 68 h 595"/>
                <a:gd name="T54" fmla="*/ 80 w 211"/>
                <a:gd name="T55" fmla="*/ 47 h 595"/>
                <a:gd name="T56" fmla="*/ 88 w 211"/>
                <a:gd name="T57" fmla="*/ 28 h 595"/>
                <a:gd name="T58" fmla="*/ 98 w 211"/>
                <a:gd name="T59" fmla="*/ 9 h 595"/>
                <a:gd name="T60" fmla="*/ 105 w 211"/>
                <a:gd name="T61" fmla="*/ 0 h 595"/>
                <a:gd name="T62" fmla="*/ 105 w 211"/>
                <a:gd name="T63" fmla="*/ 0 h 595"/>
                <a:gd name="T64" fmla="*/ 105 w 211"/>
                <a:gd name="T65" fmla="*/ 0 h 5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595"/>
                <a:gd name="T101" fmla="*/ 211 w 211"/>
                <a:gd name="T102" fmla="*/ 595 h 5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595">
                  <a:moveTo>
                    <a:pt x="211" y="0"/>
                  </a:moveTo>
                  <a:lnTo>
                    <a:pt x="197" y="14"/>
                  </a:lnTo>
                  <a:lnTo>
                    <a:pt x="185" y="29"/>
                  </a:lnTo>
                  <a:lnTo>
                    <a:pt x="174" y="44"/>
                  </a:lnTo>
                  <a:lnTo>
                    <a:pt x="162" y="60"/>
                  </a:lnTo>
                  <a:lnTo>
                    <a:pt x="152" y="76"/>
                  </a:lnTo>
                  <a:lnTo>
                    <a:pt x="140" y="92"/>
                  </a:lnTo>
                  <a:lnTo>
                    <a:pt x="130" y="108"/>
                  </a:lnTo>
                  <a:lnTo>
                    <a:pt x="120" y="124"/>
                  </a:lnTo>
                  <a:lnTo>
                    <a:pt x="107" y="143"/>
                  </a:lnTo>
                  <a:lnTo>
                    <a:pt x="97" y="161"/>
                  </a:lnTo>
                  <a:lnTo>
                    <a:pt x="85" y="181"/>
                  </a:lnTo>
                  <a:lnTo>
                    <a:pt x="76" y="199"/>
                  </a:lnTo>
                  <a:lnTo>
                    <a:pt x="65" y="219"/>
                  </a:lnTo>
                  <a:lnTo>
                    <a:pt x="57" y="239"/>
                  </a:lnTo>
                  <a:lnTo>
                    <a:pt x="49" y="259"/>
                  </a:lnTo>
                  <a:lnTo>
                    <a:pt x="41" y="280"/>
                  </a:lnTo>
                  <a:lnTo>
                    <a:pt x="34" y="301"/>
                  </a:lnTo>
                  <a:lnTo>
                    <a:pt x="29" y="321"/>
                  </a:lnTo>
                  <a:lnTo>
                    <a:pt x="23" y="342"/>
                  </a:lnTo>
                  <a:lnTo>
                    <a:pt x="18" y="364"/>
                  </a:lnTo>
                  <a:lnTo>
                    <a:pt x="14" y="385"/>
                  </a:lnTo>
                  <a:lnTo>
                    <a:pt x="9" y="406"/>
                  </a:lnTo>
                  <a:lnTo>
                    <a:pt x="5" y="427"/>
                  </a:lnTo>
                  <a:lnTo>
                    <a:pt x="3" y="449"/>
                  </a:lnTo>
                  <a:lnTo>
                    <a:pt x="0" y="482"/>
                  </a:lnTo>
                  <a:lnTo>
                    <a:pt x="0" y="518"/>
                  </a:lnTo>
                  <a:lnTo>
                    <a:pt x="3" y="554"/>
                  </a:lnTo>
                  <a:lnTo>
                    <a:pt x="14" y="586"/>
                  </a:lnTo>
                  <a:lnTo>
                    <a:pt x="18" y="593"/>
                  </a:lnTo>
                  <a:lnTo>
                    <a:pt x="25" y="595"/>
                  </a:lnTo>
                  <a:lnTo>
                    <a:pt x="33" y="595"/>
                  </a:lnTo>
                  <a:lnTo>
                    <a:pt x="40" y="592"/>
                  </a:lnTo>
                  <a:lnTo>
                    <a:pt x="52" y="580"/>
                  </a:lnTo>
                  <a:lnTo>
                    <a:pt x="61" y="568"/>
                  </a:lnTo>
                  <a:lnTo>
                    <a:pt x="68" y="554"/>
                  </a:lnTo>
                  <a:lnTo>
                    <a:pt x="72" y="539"/>
                  </a:lnTo>
                  <a:lnTo>
                    <a:pt x="75" y="524"/>
                  </a:lnTo>
                  <a:lnTo>
                    <a:pt x="77" y="509"/>
                  </a:lnTo>
                  <a:lnTo>
                    <a:pt x="78" y="493"/>
                  </a:lnTo>
                  <a:lnTo>
                    <a:pt x="79" y="477"/>
                  </a:lnTo>
                  <a:lnTo>
                    <a:pt x="83" y="436"/>
                  </a:lnTo>
                  <a:lnTo>
                    <a:pt x="88" y="397"/>
                  </a:lnTo>
                  <a:lnTo>
                    <a:pt x="95" y="357"/>
                  </a:lnTo>
                  <a:lnTo>
                    <a:pt x="103" y="318"/>
                  </a:lnTo>
                  <a:lnTo>
                    <a:pt x="107" y="297"/>
                  </a:lnTo>
                  <a:lnTo>
                    <a:pt x="112" y="276"/>
                  </a:lnTo>
                  <a:lnTo>
                    <a:pt x="116" y="257"/>
                  </a:lnTo>
                  <a:lnTo>
                    <a:pt x="121" y="236"/>
                  </a:lnTo>
                  <a:lnTo>
                    <a:pt x="125" y="216"/>
                  </a:lnTo>
                  <a:lnTo>
                    <a:pt x="131" y="197"/>
                  </a:lnTo>
                  <a:lnTo>
                    <a:pt x="137" y="176"/>
                  </a:lnTo>
                  <a:lnTo>
                    <a:pt x="143" y="157"/>
                  </a:lnTo>
                  <a:lnTo>
                    <a:pt x="148" y="136"/>
                  </a:lnTo>
                  <a:lnTo>
                    <a:pt x="154" y="115"/>
                  </a:lnTo>
                  <a:lnTo>
                    <a:pt x="161" y="94"/>
                  </a:lnTo>
                  <a:lnTo>
                    <a:pt x="168" y="75"/>
                  </a:lnTo>
                  <a:lnTo>
                    <a:pt x="176" y="55"/>
                  </a:lnTo>
                  <a:lnTo>
                    <a:pt x="185" y="36"/>
                  </a:lnTo>
                  <a:lnTo>
                    <a:pt x="197" y="17"/>
                  </a:lnTo>
                  <a:lnTo>
                    <a:pt x="211" y="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3" name="Freeform 112"/>
            <p:cNvSpPr>
              <a:spLocks/>
            </p:cNvSpPr>
            <p:nvPr/>
          </p:nvSpPr>
          <p:spPr bwMode="auto">
            <a:xfrm>
              <a:off x="2031" y="3142"/>
              <a:ext cx="9" cy="60"/>
            </a:xfrm>
            <a:custGeom>
              <a:avLst/>
              <a:gdLst>
                <a:gd name="T0" fmla="*/ 0 w 20"/>
                <a:gd name="T1" fmla="*/ 0 h 119"/>
                <a:gd name="T2" fmla="*/ 0 w 20"/>
                <a:gd name="T3" fmla="*/ 15 h 119"/>
                <a:gd name="T4" fmla="*/ 2 w 20"/>
                <a:gd name="T5" fmla="*/ 30 h 119"/>
                <a:gd name="T6" fmla="*/ 5 w 20"/>
                <a:gd name="T7" fmla="*/ 45 h 119"/>
                <a:gd name="T8" fmla="*/ 7 w 20"/>
                <a:gd name="T9" fmla="*/ 59 h 119"/>
                <a:gd name="T10" fmla="*/ 7 w 20"/>
                <a:gd name="T11" fmla="*/ 60 h 119"/>
                <a:gd name="T12" fmla="*/ 8 w 20"/>
                <a:gd name="T13" fmla="*/ 59 h 119"/>
                <a:gd name="T14" fmla="*/ 9 w 20"/>
                <a:gd name="T15" fmla="*/ 59 h 119"/>
                <a:gd name="T16" fmla="*/ 9 w 20"/>
                <a:gd name="T17" fmla="*/ 58 h 119"/>
                <a:gd name="T18" fmla="*/ 7 w 20"/>
                <a:gd name="T19" fmla="*/ 44 h 119"/>
                <a:gd name="T20" fmla="*/ 5 w 20"/>
                <a:gd name="T21" fmla="*/ 29 h 119"/>
                <a:gd name="T22" fmla="*/ 2 w 20"/>
                <a:gd name="T23" fmla="*/ 15 h 119"/>
                <a:gd name="T24" fmla="*/ 0 w 20"/>
                <a:gd name="T25" fmla="*/ 0 h 119"/>
                <a:gd name="T26" fmla="*/ 0 w 20"/>
                <a:gd name="T27" fmla="*/ 0 h 119"/>
                <a:gd name="T28" fmla="*/ 0 w 20"/>
                <a:gd name="T29" fmla="*/ 0 h 119"/>
                <a:gd name="T30" fmla="*/ 0 w 20"/>
                <a:gd name="T31" fmla="*/ 0 h 119"/>
                <a:gd name="T32" fmla="*/ 0 w 20"/>
                <a:gd name="T33" fmla="*/ 0 h 119"/>
                <a:gd name="T34" fmla="*/ 0 w 20"/>
                <a:gd name="T35" fmla="*/ 0 h 1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119"/>
                <a:gd name="T56" fmla="*/ 20 w 20"/>
                <a:gd name="T57" fmla="*/ 119 h 1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119">
                  <a:moveTo>
                    <a:pt x="0" y="0"/>
                  </a:moveTo>
                  <a:lnTo>
                    <a:pt x="1" y="30"/>
                  </a:lnTo>
                  <a:lnTo>
                    <a:pt x="5" y="60"/>
                  </a:lnTo>
                  <a:lnTo>
                    <a:pt x="10" y="89"/>
                  </a:lnTo>
                  <a:lnTo>
                    <a:pt x="15" y="118"/>
                  </a:lnTo>
                  <a:lnTo>
                    <a:pt x="16" y="119"/>
                  </a:lnTo>
                  <a:lnTo>
                    <a:pt x="18" y="118"/>
                  </a:lnTo>
                  <a:lnTo>
                    <a:pt x="20" y="117"/>
                  </a:lnTo>
                  <a:lnTo>
                    <a:pt x="20" y="116"/>
                  </a:lnTo>
                  <a:lnTo>
                    <a:pt x="15" y="87"/>
                  </a:lnTo>
                  <a:lnTo>
                    <a:pt x="10" y="58"/>
                  </a:lnTo>
                  <a:lnTo>
                    <a:pt x="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4" name="Freeform 113"/>
            <p:cNvSpPr>
              <a:spLocks/>
            </p:cNvSpPr>
            <p:nvPr/>
          </p:nvSpPr>
          <p:spPr bwMode="auto">
            <a:xfrm>
              <a:off x="2009" y="3142"/>
              <a:ext cx="150" cy="68"/>
            </a:xfrm>
            <a:custGeom>
              <a:avLst/>
              <a:gdLst>
                <a:gd name="T0" fmla="*/ 150 w 299"/>
                <a:gd name="T1" fmla="*/ 0 h 136"/>
                <a:gd name="T2" fmla="*/ 146 w 299"/>
                <a:gd name="T3" fmla="*/ 2 h 136"/>
                <a:gd name="T4" fmla="*/ 142 w 299"/>
                <a:gd name="T5" fmla="*/ 3 h 136"/>
                <a:gd name="T6" fmla="*/ 139 w 299"/>
                <a:gd name="T7" fmla="*/ 6 h 136"/>
                <a:gd name="T8" fmla="*/ 135 w 299"/>
                <a:gd name="T9" fmla="*/ 7 h 136"/>
                <a:gd name="T10" fmla="*/ 132 w 299"/>
                <a:gd name="T11" fmla="*/ 10 h 136"/>
                <a:gd name="T12" fmla="*/ 128 w 299"/>
                <a:gd name="T13" fmla="*/ 13 h 136"/>
                <a:gd name="T14" fmla="*/ 126 w 299"/>
                <a:gd name="T15" fmla="*/ 15 h 136"/>
                <a:gd name="T16" fmla="*/ 122 w 299"/>
                <a:gd name="T17" fmla="*/ 17 h 136"/>
                <a:gd name="T18" fmla="*/ 118 w 299"/>
                <a:gd name="T19" fmla="*/ 21 h 136"/>
                <a:gd name="T20" fmla="*/ 113 w 299"/>
                <a:gd name="T21" fmla="*/ 24 h 136"/>
                <a:gd name="T22" fmla="*/ 108 w 299"/>
                <a:gd name="T23" fmla="*/ 26 h 136"/>
                <a:gd name="T24" fmla="*/ 104 w 299"/>
                <a:gd name="T25" fmla="*/ 29 h 136"/>
                <a:gd name="T26" fmla="*/ 99 w 299"/>
                <a:gd name="T27" fmla="*/ 31 h 136"/>
                <a:gd name="T28" fmla="*/ 94 w 299"/>
                <a:gd name="T29" fmla="*/ 34 h 136"/>
                <a:gd name="T30" fmla="*/ 89 w 299"/>
                <a:gd name="T31" fmla="*/ 36 h 136"/>
                <a:gd name="T32" fmla="*/ 84 w 299"/>
                <a:gd name="T33" fmla="*/ 37 h 136"/>
                <a:gd name="T34" fmla="*/ 74 w 299"/>
                <a:gd name="T35" fmla="*/ 41 h 136"/>
                <a:gd name="T36" fmla="*/ 65 w 299"/>
                <a:gd name="T37" fmla="*/ 44 h 136"/>
                <a:gd name="T38" fmla="*/ 54 w 299"/>
                <a:gd name="T39" fmla="*/ 47 h 136"/>
                <a:gd name="T40" fmla="*/ 44 w 299"/>
                <a:gd name="T41" fmla="*/ 49 h 136"/>
                <a:gd name="T42" fmla="*/ 34 w 299"/>
                <a:gd name="T43" fmla="*/ 52 h 136"/>
                <a:gd name="T44" fmla="*/ 24 w 299"/>
                <a:gd name="T45" fmla="*/ 55 h 136"/>
                <a:gd name="T46" fmla="*/ 14 w 299"/>
                <a:gd name="T47" fmla="*/ 57 h 136"/>
                <a:gd name="T48" fmla="*/ 4 w 299"/>
                <a:gd name="T49" fmla="*/ 60 h 136"/>
                <a:gd name="T50" fmla="*/ 2 w 299"/>
                <a:gd name="T51" fmla="*/ 62 h 136"/>
                <a:gd name="T52" fmla="*/ 0 w 299"/>
                <a:gd name="T53" fmla="*/ 66 h 136"/>
                <a:gd name="T54" fmla="*/ 0 w 299"/>
                <a:gd name="T55" fmla="*/ 68 h 136"/>
                <a:gd name="T56" fmla="*/ 3 w 299"/>
                <a:gd name="T57" fmla="*/ 68 h 136"/>
                <a:gd name="T58" fmla="*/ 13 w 299"/>
                <a:gd name="T59" fmla="*/ 67 h 136"/>
                <a:gd name="T60" fmla="*/ 22 w 299"/>
                <a:gd name="T61" fmla="*/ 65 h 136"/>
                <a:gd name="T62" fmla="*/ 32 w 299"/>
                <a:gd name="T63" fmla="*/ 62 h 136"/>
                <a:gd name="T64" fmla="*/ 43 w 299"/>
                <a:gd name="T65" fmla="*/ 58 h 136"/>
                <a:gd name="T66" fmla="*/ 52 w 299"/>
                <a:gd name="T67" fmla="*/ 54 h 136"/>
                <a:gd name="T68" fmla="*/ 62 w 299"/>
                <a:gd name="T69" fmla="*/ 50 h 136"/>
                <a:gd name="T70" fmla="*/ 71 w 299"/>
                <a:gd name="T71" fmla="*/ 47 h 136"/>
                <a:gd name="T72" fmla="*/ 80 w 299"/>
                <a:gd name="T73" fmla="*/ 43 h 136"/>
                <a:gd name="T74" fmla="*/ 84 w 299"/>
                <a:gd name="T75" fmla="*/ 41 h 136"/>
                <a:gd name="T76" fmla="*/ 88 w 299"/>
                <a:gd name="T77" fmla="*/ 39 h 136"/>
                <a:gd name="T78" fmla="*/ 92 w 299"/>
                <a:gd name="T79" fmla="*/ 37 h 136"/>
                <a:gd name="T80" fmla="*/ 96 w 299"/>
                <a:gd name="T81" fmla="*/ 35 h 136"/>
                <a:gd name="T82" fmla="*/ 99 w 299"/>
                <a:gd name="T83" fmla="*/ 34 h 136"/>
                <a:gd name="T84" fmla="*/ 103 w 299"/>
                <a:gd name="T85" fmla="*/ 31 h 136"/>
                <a:gd name="T86" fmla="*/ 107 w 299"/>
                <a:gd name="T87" fmla="*/ 29 h 136"/>
                <a:gd name="T88" fmla="*/ 110 w 299"/>
                <a:gd name="T89" fmla="*/ 26 h 136"/>
                <a:gd name="T90" fmla="*/ 115 w 299"/>
                <a:gd name="T91" fmla="*/ 23 h 136"/>
                <a:gd name="T92" fmla="*/ 120 w 299"/>
                <a:gd name="T93" fmla="*/ 20 h 136"/>
                <a:gd name="T94" fmla="*/ 125 w 299"/>
                <a:gd name="T95" fmla="*/ 17 h 136"/>
                <a:gd name="T96" fmla="*/ 130 w 299"/>
                <a:gd name="T97" fmla="*/ 13 h 136"/>
                <a:gd name="T98" fmla="*/ 135 w 299"/>
                <a:gd name="T99" fmla="*/ 9 h 136"/>
                <a:gd name="T100" fmla="*/ 139 w 299"/>
                <a:gd name="T101" fmla="*/ 6 h 136"/>
                <a:gd name="T102" fmla="*/ 145 w 299"/>
                <a:gd name="T103" fmla="*/ 3 h 136"/>
                <a:gd name="T104" fmla="*/ 150 w 299"/>
                <a:gd name="T105" fmla="*/ 0 h 136"/>
                <a:gd name="T106" fmla="*/ 150 w 299"/>
                <a:gd name="T107" fmla="*/ 0 h 136"/>
                <a:gd name="T108" fmla="*/ 150 w 299"/>
                <a:gd name="T109" fmla="*/ 0 h 136"/>
                <a:gd name="T110" fmla="*/ 150 w 299"/>
                <a:gd name="T111" fmla="*/ 0 h 136"/>
                <a:gd name="T112" fmla="*/ 150 w 299"/>
                <a:gd name="T113" fmla="*/ 0 h 136"/>
                <a:gd name="T114" fmla="*/ 150 w 299"/>
                <a:gd name="T115" fmla="*/ 0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9"/>
                <a:gd name="T175" fmla="*/ 0 h 136"/>
                <a:gd name="T176" fmla="*/ 299 w 299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9" h="136">
                  <a:moveTo>
                    <a:pt x="299" y="0"/>
                  </a:moveTo>
                  <a:lnTo>
                    <a:pt x="292" y="4"/>
                  </a:lnTo>
                  <a:lnTo>
                    <a:pt x="284" y="7"/>
                  </a:lnTo>
                  <a:lnTo>
                    <a:pt x="277" y="12"/>
                  </a:lnTo>
                  <a:lnTo>
                    <a:pt x="270" y="15"/>
                  </a:lnTo>
                  <a:lnTo>
                    <a:pt x="263" y="21"/>
                  </a:lnTo>
                  <a:lnTo>
                    <a:pt x="256" y="26"/>
                  </a:lnTo>
                  <a:lnTo>
                    <a:pt x="251" y="30"/>
                  </a:lnTo>
                  <a:lnTo>
                    <a:pt x="244" y="35"/>
                  </a:lnTo>
                  <a:lnTo>
                    <a:pt x="235" y="42"/>
                  </a:lnTo>
                  <a:lnTo>
                    <a:pt x="225" y="48"/>
                  </a:lnTo>
                  <a:lnTo>
                    <a:pt x="216" y="53"/>
                  </a:lnTo>
                  <a:lnTo>
                    <a:pt x="207" y="58"/>
                  </a:lnTo>
                  <a:lnTo>
                    <a:pt x="198" y="63"/>
                  </a:lnTo>
                  <a:lnTo>
                    <a:pt x="187" y="67"/>
                  </a:lnTo>
                  <a:lnTo>
                    <a:pt x="178" y="72"/>
                  </a:lnTo>
                  <a:lnTo>
                    <a:pt x="168" y="75"/>
                  </a:lnTo>
                  <a:lnTo>
                    <a:pt x="148" y="82"/>
                  </a:lnTo>
                  <a:lnTo>
                    <a:pt x="129" y="89"/>
                  </a:lnTo>
                  <a:lnTo>
                    <a:pt x="108" y="94"/>
                  </a:lnTo>
                  <a:lnTo>
                    <a:pt x="88" y="99"/>
                  </a:lnTo>
                  <a:lnTo>
                    <a:pt x="67" y="104"/>
                  </a:lnTo>
                  <a:lnTo>
                    <a:pt x="47" y="110"/>
                  </a:lnTo>
                  <a:lnTo>
                    <a:pt x="27" y="114"/>
                  </a:lnTo>
                  <a:lnTo>
                    <a:pt x="8" y="121"/>
                  </a:lnTo>
                  <a:lnTo>
                    <a:pt x="3" y="125"/>
                  </a:lnTo>
                  <a:lnTo>
                    <a:pt x="0" y="131"/>
                  </a:lnTo>
                  <a:lnTo>
                    <a:pt x="0" y="135"/>
                  </a:lnTo>
                  <a:lnTo>
                    <a:pt x="5" y="136"/>
                  </a:lnTo>
                  <a:lnTo>
                    <a:pt x="25" y="134"/>
                  </a:lnTo>
                  <a:lnTo>
                    <a:pt x="44" y="129"/>
                  </a:lnTo>
                  <a:lnTo>
                    <a:pt x="64" y="124"/>
                  </a:lnTo>
                  <a:lnTo>
                    <a:pt x="85" y="117"/>
                  </a:lnTo>
                  <a:lnTo>
                    <a:pt x="103" y="109"/>
                  </a:lnTo>
                  <a:lnTo>
                    <a:pt x="123" y="101"/>
                  </a:lnTo>
                  <a:lnTo>
                    <a:pt x="141" y="94"/>
                  </a:lnTo>
                  <a:lnTo>
                    <a:pt x="160" y="86"/>
                  </a:lnTo>
                  <a:lnTo>
                    <a:pt x="168" y="82"/>
                  </a:lnTo>
                  <a:lnTo>
                    <a:pt x="175" y="79"/>
                  </a:lnTo>
                  <a:lnTo>
                    <a:pt x="183" y="75"/>
                  </a:lnTo>
                  <a:lnTo>
                    <a:pt x="191" y="71"/>
                  </a:lnTo>
                  <a:lnTo>
                    <a:pt x="198" y="67"/>
                  </a:lnTo>
                  <a:lnTo>
                    <a:pt x="206" y="63"/>
                  </a:lnTo>
                  <a:lnTo>
                    <a:pt x="213" y="58"/>
                  </a:lnTo>
                  <a:lnTo>
                    <a:pt x="220" y="53"/>
                  </a:lnTo>
                  <a:lnTo>
                    <a:pt x="230" y="46"/>
                  </a:lnTo>
                  <a:lnTo>
                    <a:pt x="239" y="40"/>
                  </a:lnTo>
                  <a:lnTo>
                    <a:pt x="250" y="33"/>
                  </a:lnTo>
                  <a:lnTo>
                    <a:pt x="259" y="26"/>
                  </a:lnTo>
                  <a:lnTo>
                    <a:pt x="269" y="19"/>
                  </a:lnTo>
                  <a:lnTo>
                    <a:pt x="278" y="12"/>
                  </a:lnTo>
                  <a:lnTo>
                    <a:pt x="289" y="6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5" name="Freeform 114"/>
            <p:cNvSpPr>
              <a:spLocks/>
            </p:cNvSpPr>
            <p:nvPr/>
          </p:nvSpPr>
          <p:spPr bwMode="auto">
            <a:xfrm>
              <a:off x="2028" y="3198"/>
              <a:ext cx="10" cy="67"/>
            </a:xfrm>
            <a:custGeom>
              <a:avLst/>
              <a:gdLst>
                <a:gd name="T0" fmla="*/ 2 w 19"/>
                <a:gd name="T1" fmla="*/ 0 h 136"/>
                <a:gd name="T2" fmla="*/ 1 w 19"/>
                <a:gd name="T3" fmla="*/ 16 h 136"/>
                <a:gd name="T4" fmla="*/ 0 w 19"/>
                <a:gd name="T5" fmla="*/ 34 h 136"/>
                <a:gd name="T6" fmla="*/ 1 w 19"/>
                <a:gd name="T7" fmla="*/ 52 h 136"/>
                <a:gd name="T8" fmla="*/ 6 w 19"/>
                <a:gd name="T9" fmla="*/ 67 h 136"/>
                <a:gd name="T10" fmla="*/ 8 w 19"/>
                <a:gd name="T11" fmla="*/ 67 h 136"/>
                <a:gd name="T12" fmla="*/ 9 w 19"/>
                <a:gd name="T13" fmla="*/ 67 h 136"/>
                <a:gd name="T14" fmla="*/ 10 w 19"/>
                <a:gd name="T15" fmla="*/ 66 h 136"/>
                <a:gd name="T16" fmla="*/ 10 w 19"/>
                <a:gd name="T17" fmla="*/ 65 h 136"/>
                <a:gd name="T18" fmla="*/ 6 w 19"/>
                <a:gd name="T19" fmla="*/ 49 h 136"/>
                <a:gd name="T20" fmla="*/ 4 w 19"/>
                <a:gd name="T21" fmla="*/ 33 h 136"/>
                <a:gd name="T22" fmla="*/ 3 w 19"/>
                <a:gd name="T23" fmla="*/ 16 h 136"/>
                <a:gd name="T24" fmla="*/ 2 w 19"/>
                <a:gd name="T25" fmla="*/ 0 h 136"/>
                <a:gd name="T26" fmla="*/ 2 w 19"/>
                <a:gd name="T27" fmla="*/ 0 h 136"/>
                <a:gd name="T28" fmla="*/ 2 w 19"/>
                <a:gd name="T29" fmla="*/ 0 h 136"/>
                <a:gd name="T30" fmla="*/ 2 w 19"/>
                <a:gd name="T31" fmla="*/ 0 h 136"/>
                <a:gd name="T32" fmla="*/ 2 w 19"/>
                <a:gd name="T33" fmla="*/ 0 h 136"/>
                <a:gd name="T34" fmla="*/ 2 w 19"/>
                <a:gd name="T35" fmla="*/ 0 h 1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"/>
                <a:gd name="T55" fmla="*/ 0 h 136"/>
                <a:gd name="T56" fmla="*/ 19 w 19"/>
                <a:gd name="T57" fmla="*/ 136 h 1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" h="136">
                  <a:moveTo>
                    <a:pt x="4" y="0"/>
                  </a:moveTo>
                  <a:lnTo>
                    <a:pt x="2" y="33"/>
                  </a:lnTo>
                  <a:lnTo>
                    <a:pt x="0" y="69"/>
                  </a:lnTo>
                  <a:lnTo>
                    <a:pt x="2" y="105"/>
                  </a:lnTo>
                  <a:lnTo>
                    <a:pt x="12" y="136"/>
                  </a:lnTo>
                  <a:lnTo>
                    <a:pt x="15" y="136"/>
                  </a:lnTo>
                  <a:lnTo>
                    <a:pt x="17" y="135"/>
                  </a:lnTo>
                  <a:lnTo>
                    <a:pt x="19" y="134"/>
                  </a:lnTo>
                  <a:lnTo>
                    <a:pt x="19" y="131"/>
                  </a:lnTo>
                  <a:lnTo>
                    <a:pt x="11" y="99"/>
                  </a:lnTo>
                  <a:lnTo>
                    <a:pt x="7" y="67"/>
                  </a:lnTo>
                  <a:lnTo>
                    <a:pt x="5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" name="Freeform 115"/>
            <p:cNvSpPr>
              <a:spLocks/>
            </p:cNvSpPr>
            <p:nvPr/>
          </p:nvSpPr>
          <p:spPr bwMode="auto">
            <a:xfrm>
              <a:off x="1998" y="3192"/>
              <a:ext cx="48" cy="55"/>
            </a:xfrm>
            <a:custGeom>
              <a:avLst/>
              <a:gdLst>
                <a:gd name="T0" fmla="*/ 0 w 95"/>
                <a:gd name="T1" fmla="*/ 55 h 111"/>
                <a:gd name="T2" fmla="*/ 4 w 95"/>
                <a:gd name="T3" fmla="*/ 54 h 111"/>
                <a:gd name="T4" fmla="*/ 6 w 95"/>
                <a:gd name="T5" fmla="*/ 53 h 111"/>
                <a:gd name="T6" fmla="*/ 9 w 95"/>
                <a:gd name="T7" fmla="*/ 52 h 111"/>
                <a:gd name="T8" fmla="*/ 12 w 95"/>
                <a:gd name="T9" fmla="*/ 52 h 111"/>
                <a:gd name="T10" fmla="*/ 14 w 95"/>
                <a:gd name="T11" fmla="*/ 51 h 111"/>
                <a:gd name="T12" fmla="*/ 16 w 95"/>
                <a:gd name="T13" fmla="*/ 50 h 111"/>
                <a:gd name="T14" fmla="*/ 18 w 95"/>
                <a:gd name="T15" fmla="*/ 49 h 111"/>
                <a:gd name="T16" fmla="*/ 20 w 95"/>
                <a:gd name="T17" fmla="*/ 48 h 111"/>
                <a:gd name="T18" fmla="*/ 23 w 95"/>
                <a:gd name="T19" fmla="*/ 48 h 111"/>
                <a:gd name="T20" fmla="*/ 24 w 95"/>
                <a:gd name="T21" fmla="*/ 47 h 111"/>
                <a:gd name="T22" fmla="*/ 26 w 95"/>
                <a:gd name="T23" fmla="*/ 45 h 111"/>
                <a:gd name="T24" fmla="*/ 28 w 95"/>
                <a:gd name="T25" fmla="*/ 44 h 111"/>
                <a:gd name="T26" fmla="*/ 28 w 95"/>
                <a:gd name="T27" fmla="*/ 44 h 111"/>
                <a:gd name="T28" fmla="*/ 30 w 95"/>
                <a:gd name="T29" fmla="*/ 43 h 111"/>
                <a:gd name="T30" fmla="*/ 30 w 95"/>
                <a:gd name="T31" fmla="*/ 42 h 111"/>
                <a:gd name="T32" fmla="*/ 31 w 95"/>
                <a:gd name="T33" fmla="*/ 41 h 111"/>
                <a:gd name="T34" fmla="*/ 32 w 95"/>
                <a:gd name="T35" fmla="*/ 41 h 111"/>
                <a:gd name="T36" fmla="*/ 33 w 95"/>
                <a:gd name="T37" fmla="*/ 41 h 111"/>
                <a:gd name="T38" fmla="*/ 33 w 95"/>
                <a:gd name="T39" fmla="*/ 41 h 111"/>
                <a:gd name="T40" fmla="*/ 32 w 95"/>
                <a:gd name="T41" fmla="*/ 41 h 111"/>
                <a:gd name="T42" fmla="*/ 36 w 95"/>
                <a:gd name="T43" fmla="*/ 40 h 111"/>
                <a:gd name="T44" fmla="*/ 40 w 95"/>
                <a:gd name="T45" fmla="*/ 37 h 111"/>
                <a:gd name="T46" fmla="*/ 44 w 95"/>
                <a:gd name="T47" fmla="*/ 33 h 111"/>
                <a:gd name="T48" fmla="*/ 46 w 95"/>
                <a:gd name="T49" fmla="*/ 28 h 111"/>
                <a:gd name="T50" fmla="*/ 47 w 95"/>
                <a:gd name="T51" fmla="*/ 24 h 111"/>
                <a:gd name="T52" fmla="*/ 48 w 95"/>
                <a:gd name="T53" fmla="*/ 18 h 111"/>
                <a:gd name="T54" fmla="*/ 47 w 95"/>
                <a:gd name="T55" fmla="*/ 14 h 111"/>
                <a:gd name="T56" fmla="*/ 46 w 95"/>
                <a:gd name="T57" fmla="*/ 9 h 111"/>
                <a:gd name="T58" fmla="*/ 42 w 95"/>
                <a:gd name="T59" fmla="*/ 5 h 111"/>
                <a:gd name="T60" fmla="*/ 38 w 95"/>
                <a:gd name="T61" fmla="*/ 2 h 111"/>
                <a:gd name="T62" fmla="*/ 32 w 95"/>
                <a:gd name="T63" fmla="*/ 0 h 111"/>
                <a:gd name="T64" fmla="*/ 27 w 95"/>
                <a:gd name="T65" fmla="*/ 0 h 111"/>
                <a:gd name="T66" fmla="*/ 21 w 95"/>
                <a:gd name="T67" fmla="*/ 1 h 111"/>
                <a:gd name="T68" fmla="*/ 17 w 95"/>
                <a:gd name="T69" fmla="*/ 4 h 111"/>
                <a:gd name="T70" fmla="*/ 12 w 95"/>
                <a:gd name="T71" fmla="*/ 7 h 111"/>
                <a:gd name="T72" fmla="*/ 9 w 95"/>
                <a:gd name="T73" fmla="*/ 12 h 111"/>
                <a:gd name="T74" fmla="*/ 6 w 95"/>
                <a:gd name="T75" fmla="*/ 17 h 111"/>
                <a:gd name="T76" fmla="*/ 5 w 95"/>
                <a:gd name="T77" fmla="*/ 23 h 111"/>
                <a:gd name="T78" fmla="*/ 4 w 95"/>
                <a:gd name="T79" fmla="*/ 28 h 111"/>
                <a:gd name="T80" fmla="*/ 4 w 95"/>
                <a:gd name="T81" fmla="*/ 34 h 111"/>
                <a:gd name="T82" fmla="*/ 4 w 95"/>
                <a:gd name="T83" fmla="*/ 36 h 111"/>
                <a:gd name="T84" fmla="*/ 2 w 95"/>
                <a:gd name="T85" fmla="*/ 37 h 111"/>
                <a:gd name="T86" fmla="*/ 2 w 95"/>
                <a:gd name="T87" fmla="*/ 40 h 111"/>
                <a:gd name="T88" fmla="*/ 1 w 95"/>
                <a:gd name="T89" fmla="*/ 41 h 111"/>
                <a:gd name="T90" fmla="*/ 1 w 95"/>
                <a:gd name="T91" fmla="*/ 45 h 111"/>
                <a:gd name="T92" fmla="*/ 1 w 95"/>
                <a:gd name="T93" fmla="*/ 48 h 111"/>
                <a:gd name="T94" fmla="*/ 0 w 95"/>
                <a:gd name="T95" fmla="*/ 52 h 111"/>
                <a:gd name="T96" fmla="*/ 0 w 95"/>
                <a:gd name="T97" fmla="*/ 55 h 111"/>
                <a:gd name="T98" fmla="*/ 0 w 95"/>
                <a:gd name="T99" fmla="*/ 55 h 111"/>
                <a:gd name="T100" fmla="*/ 0 w 95"/>
                <a:gd name="T101" fmla="*/ 55 h 111"/>
                <a:gd name="T102" fmla="*/ 0 w 95"/>
                <a:gd name="T103" fmla="*/ 55 h 111"/>
                <a:gd name="T104" fmla="*/ 0 w 95"/>
                <a:gd name="T105" fmla="*/ 55 h 111"/>
                <a:gd name="T106" fmla="*/ 0 w 95"/>
                <a:gd name="T107" fmla="*/ 55 h 1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5"/>
                <a:gd name="T163" fmla="*/ 0 h 111"/>
                <a:gd name="T164" fmla="*/ 95 w 95"/>
                <a:gd name="T165" fmla="*/ 111 h 1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5" h="111">
                  <a:moveTo>
                    <a:pt x="0" y="111"/>
                  </a:moveTo>
                  <a:lnTo>
                    <a:pt x="7" y="109"/>
                  </a:lnTo>
                  <a:lnTo>
                    <a:pt x="11" y="106"/>
                  </a:lnTo>
                  <a:lnTo>
                    <a:pt x="17" y="105"/>
                  </a:lnTo>
                  <a:lnTo>
                    <a:pt x="23" y="104"/>
                  </a:lnTo>
                  <a:lnTo>
                    <a:pt x="27" y="102"/>
                  </a:lnTo>
                  <a:lnTo>
                    <a:pt x="32" y="101"/>
                  </a:lnTo>
                  <a:lnTo>
                    <a:pt x="35" y="98"/>
                  </a:lnTo>
                  <a:lnTo>
                    <a:pt x="40" y="97"/>
                  </a:lnTo>
                  <a:lnTo>
                    <a:pt x="45" y="96"/>
                  </a:lnTo>
                  <a:lnTo>
                    <a:pt x="48" y="94"/>
                  </a:lnTo>
                  <a:lnTo>
                    <a:pt x="52" y="91"/>
                  </a:lnTo>
                  <a:lnTo>
                    <a:pt x="55" y="89"/>
                  </a:lnTo>
                  <a:lnTo>
                    <a:pt x="56" y="88"/>
                  </a:lnTo>
                  <a:lnTo>
                    <a:pt x="59" y="86"/>
                  </a:lnTo>
                  <a:lnTo>
                    <a:pt x="60" y="85"/>
                  </a:lnTo>
                  <a:lnTo>
                    <a:pt x="61" y="83"/>
                  </a:lnTo>
                  <a:lnTo>
                    <a:pt x="63" y="82"/>
                  </a:lnTo>
                  <a:lnTo>
                    <a:pt x="65" y="82"/>
                  </a:lnTo>
                  <a:lnTo>
                    <a:pt x="63" y="83"/>
                  </a:lnTo>
                  <a:lnTo>
                    <a:pt x="72" y="80"/>
                  </a:lnTo>
                  <a:lnTo>
                    <a:pt x="80" y="74"/>
                  </a:lnTo>
                  <a:lnTo>
                    <a:pt x="87" y="66"/>
                  </a:lnTo>
                  <a:lnTo>
                    <a:pt x="92" y="57"/>
                  </a:lnTo>
                  <a:lnTo>
                    <a:pt x="94" y="48"/>
                  </a:lnTo>
                  <a:lnTo>
                    <a:pt x="95" y="37"/>
                  </a:lnTo>
                  <a:lnTo>
                    <a:pt x="94" y="28"/>
                  </a:lnTo>
                  <a:lnTo>
                    <a:pt x="91" y="19"/>
                  </a:lnTo>
                  <a:lnTo>
                    <a:pt x="84" y="10"/>
                  </a:lnTo>
                  <a:lnTo>
                    <a:pt x="75" y="4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2" y="3"/>
                  </a:lnTo>
                  <a:lnTo>
                    <a:pt x="33" y="9"/>
                  </a:lnTo>
                  <a:lnTo>
                    <a:pt x="24" y="15"/>
                  </a:lnTo>
                  <a:lnTo>
                    <a:pt x="17" y="25"/>
                  </a:lnTo>
                  <a:lnTo>
                    <a:pt x="12" y="35"/>
                  </a:lnTo>
                  <a:lnTo>
                    <a:pt x="10" y="47"/>
                  </a:lnTo>
                  <a:lnTo>
                    <a:pt x="8" y="57"/>
                  </a:lnTo>
                  <a:lnTo>
                    <a:pt x="7" y="68"/>
                  </a:lnTo>
                  <a:lnTo>
                    <a:pt x="7" y="72"/>
                  </a:lnTo>
                  <a:lnTo>
                    <a:pt x="4" y="75"/>
                  </a:lnTo>
                  <a:lnTo>
                    <a:pt x="3" y="80"/>
                  </a:lnTo>
                  <a:lnTo>
                    <a:pt x="2" y="83"/>
                  </a:lnTo>
                  <a:lnTo>
                    <a:pt x="1" y="90"/>
                  </a:lnTo>
                  <a:lnTo>
                    <a:pt x="1" y="97"/>
                  </a:lnTo>
                  <a:lnTo>
                    <a:pt x="0" y="104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" name="Freeform 116"/>
            <p:cNvSpPr>
              <a:spLocks/>
            </p:cNvSpPr>
            <p:nvPr/>
          </p:nvSpPr>
          <p:spPr bwMode="auto">
            <a:xfrm>
              <a:off x="1972" y="3201"/>
              <a:ext cx="58" cy="29"/>
            </a:xfrm>
            <a:custGeom>
              <a:avLst/>
              <a:gdLst>
                <a:gd name="T0" fmla="*/ 0 w 115"/>
                <a:gd name="T1" fmla="*/ 29 h 58"/>
                <a:gd name="T2" fmla="*/ 3 w 115"/>
                <a:gd name="T3" fmla="*/ 28 h 58"/>
                <a:gd name="T4" fmla="*/ 5 w 115"/>
                <a:gd name="T5" fmla="*/ 27 h 58"/>
                <a:gd name="T6" fmla="*/ 7 w 115"/>
                <a:gd name="T7" fmla="*/ 26 h 58"/>
                <a:gd name="T8" fmla="*/ 9 w 115"/>
                <a:gd name="T9" fmla="*/ 24 h 58"/>
                <a:gd name="T10" fmla="*/ 11 w 115"/>
                <a:gd name="T11" fmla="*/ 23 h 58"/>
                <a:gd name="T12" fmla="*/ 13 w 115"/>
                <a:gd name="T13" fmla="*/ 22 h 58"/>
                <a:gd name="T14" fmla="*/ 16 w 115"/>
                <a:gd name="T15" fmla="*/ 20 h 58"/>
                <a:gd name="T16" fmla="*/ 17 w 115"/>
                <a:gd name="T17" fmla="*/ 19 h 58"/>
                <a:gd name="T18" fmla="*/ 22 w 115"/>
                <a:gd name="T19" fmla="*/ 15 h 58"/>
                <a:gd name="T20" fmla="*/ 26 w 115"/>
                <a:gd name="T21" fmla="*/ 13 h 58"/>
                <a:gd name="T22" fmla="*/ 31 w 115"/>
                <a:gd name="T23" fmla="*/ 11 h 58"/>
                <a:gd name="T24" fmla="*/ 35 w 115"/>
                <a:gd name="T25" fmla="*/ 9 h 58"/>
                <a:gd name="T26" fmla="*/ 40 w 115"/>
                <a:gd name="T27" fmla="*/ 7 h 58"/>
                <a:gd name="T28" fmla="*/ 45 w 115"/>
                <a:gd name="T29" fmla="*/ 7 h 58"/>
                <a:gd name="T30" fmla="*/ 50 w 115"/>
                <a:gd name="T31" fmla="*/ 6 h 58"/>
                <a:gd name="T32" fmla="*/ 55 w 115"/>
                <a:gd name="T33" fmla="*/ 5 h 58"/>
                <a:gd name="T34" fmla="*/ 56 w 115"/>
                <a:gd name="T35" fmla="*/ 4 h 58"/>
                <a:gd name="T36" fmla="*/ 57 w 115"/>
                <a:gd name="T37" fmla="*/ 3 h 58"/>
                <a:gd name="T38" fmla="*/ 58 w 115"/>
                <a:gd name="T39" fmla="*/ 1 h 58"/>
                <a:gd name="T40" fmla="*/ 57 w 115"/>
                <a:gd name="T41" fmla="*/ 1 h 58"/>
                <a:gd name="T42" fmla="*/ 53 w 115"/>
                <a:gd name="T43" fmla="*/ 0 h 58"/>
                <a:gd name="T44" fmla="*/ 49 w 115"/>
                <a:gd name="T45" fmla="*/ 0 h 58"/>
                <a:gd name="T46" fmla="*/ 46 w 115"/>
                <a:gd name="T47" fmla="*/ 0 h 58"/>
                <a:gd name="T48" fmla="*/ 42 w 115"/>
                <a:gd name="T49" fmla="*/ 1 h 58"/>
                <a:gd name="T50" fmla="*/ 39 w 115"/>
                <a:gd name="T51" fmla="*/ 1 h 58"/>
                <a:gd name="T52" fmla="*/ 35 w 115"/>
                <a:gd name="T53" fmla="*/ 3 h 58"/>
                <a:gd name="T54" fmla="*/ 32 w 115"/>
                <a:gd name="T55" fmla="*/ 4 h 58"/>
                <a:gd name="T56" fmla="*/ 29 w 115"/>
                <a:gd name="T57" fmla="*/ 5 h 58"/>
                <a:gd name="T58" fmla="*/ 25 w 115"/>
                <a:gd name="T59" fmla="*/ 8 h 58"/>
                <a:gd name="T60" fmla="*/ 22 w 115"/>
                <a:gd name="T61" fmla="*/ 11 h 58"/>
                <a:gd name="T62" fmla="*/ 18 w 115"/>
                <a:gd name="T63" fmla="*/ 14 h 58"/>
                <a:gd name="T64" fmla="*/ 15 w 115"/>
                <a:gd name="T65" fmla="*/ 17 h 58"/>
                <a:gd name="T66" fmla="*/ 12 w 115"/>
                <a:gd name="T67" fmla="*/ 21 h 58"/>
                <a:gd name="T68" fmla="*/ 8 w 115"/>
                <a:gd name="T69" fmla="*/ 24 h 58"/>
                <a:gd name="T70" fmla="*/ 4 w 115"/>
                <a:gd name="T71" fmla="*/ 27 h 58"/>
                <a:gd name="T72" fmla="*/ 0 w 115"/>
                <a:gd name="T73" fmla="*/ 29 h 58"/>
                <a:gd name="T74" fmla="*/ 0 w 115"/>
                <a:gd name="T75" fmla="*/ 29 h 58"/>
                <a:gd name="T76" fmla="*/ 0 w 115"/>
                <a:gd name="T77" fmla="*/ 29 h 58"/>
                <a:gd name="T78" fmla="*/ 0 w 115"/>
                <a:gd name="T79" fmla="*/ 29 h 58"/>
                <a:gd name="T80" fmla="*/ 0 w 115"/>
                <a:gd name="T81" fmla="*/ 29 h 58"/>
                <a:gd name="T82" fmla="*/ 0 w 115"/>
                <a:gd name="T83" fmla="*/ 29 h 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58"/>
                <a:gd name="T128" fmla="*/ 115 w 115"/>
                <a:gd name="T129" fmla="*/ 58 h 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58">
                  <a:moveTo>
                    <a:pt x="0" y="58"/>
                  </a:moveTo>
                  <a:lnTo>
                    <a:pt x="5" y="55"/>
                  </a:lnTo>
                  <a:lnTo>
                    <a:pt x="9" y="54"/>
                  </a:lnTo>
                  <a:lnTo>
                    <a:pt x="14" y="52"/>
                  </a:lnTo>
                  <a:lnTo>
                    <a:pt x="18" y="48"/>
                  </a:lnTo>
                  <a:lnTo>
                    <a:pt x="22" y="46"/>
                  </a:lnTo>
                  <a:lnTo>
                    <a:pt x="26" y="44"/>
                  </a:lnTo>
                  <a:lnTo>
                    <a:pt x="31" y="40"/>
                  </a:lnTo>
                  <a:lnTo>
                    <a:pt x="34" y="37"/>
                  </a:lnTo>
                  <a:lnTo>
                    <a:pt x="44" y="31"/>
                  </a:lnTo>
                  <a:lnTo>
                    <a:pt x="52" y="25"/>
                  </a:lnTo>
                  <a:lnTo>
                    <a:pt x="61" y="21"/>
                  </a:lnTo>
                  <a:lnTo>
                    <a:pt x="70" y="17"/>
                  </a:lnTo>
                  <a:lnTo>
                    <a:pt x="79" y="15"/>
                  </a:lnTo>
                  <a:lnTo>
                    <a:pt x="90" y="13"/>
                  </a:lnTo>
                  <a:lnTo>
                    <a:pt x="99" y="11"/>
                  </a:lnTo>
                  <a:lnTo>
                    <a:pt x="109" y="9"/>
                  </a:lnTo>
                  <a:lnTo>
                    <a:pt x="112" y="7"/>
                  </a:lnTo>
                  <a:lnTo>
                    <a:pt x="114" y="5"/>
                  </a:lnTo>
                  <a:lnTo>
                    <a:pt x="115" y="2"/>
                  </a:lnTo>
                  <a:lnTo>
                    <a:pt x="113" y="1"/>
                  </a:lnTo>
                  <a:lnTo>
                    <a:pt x="106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4" y="1"/>
                  </a:lnTo>
                  <a:lnTo>
                    <a:pt x="77" y="2"/>
                  </a:lnTo>
                  <a:lnTo>
                    <a:pt x="70" y="5"/>
                  </a:lnTo>
                  <a:lnTo>
                    <a:pt x="64" y="7"/>
                  </a:lnTo>
                  <a:lnTo>
                    <a:pt x="58" y="10"/>
                  </a:lnTo>
                  <a:lnTo>
                    <a:pt x="49" y="16"/>
                  </a:lnTo>
                  <a:lnTo>
                    <a:pt x="43" y="22"/>
                  </a:lnTo>
                  <a:lnTo>
                    <a:pt x="36" y="28"/>
                  </a:lnTo>
                  <a:lnTo>
                    <a:pt x="29" y="34"/>
                  </a:lnTo>
                  <a:lnTo>
                    <a:pt x="23" y="41"/>
                  </a:lnTo>
                  <a:lnTo>
                    <a:pt x="16" y="47"/>
                  </a:lnTo>
                  <a:lnTo>
                    <a:pt x="8" y="53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8" name="Freeform 117"/>
            <p:cNvSpPr>
              <a:spLocks/>
            </p:cNvSpPr>
            <p:nvPr/>
          </p:nvSpPr>
          <p:spPr bwMode="auto">
            <a:xfrm>
              <a:off x="1914" y="3166"/>
              <a:ext cx="152" cy="347"/>
            </a:xfrm>
            <a:custGeom>
              <a:avLst/>
              <a:gdLst>
                <a:gd name="T0" fmla="*/ 98 w 161"/>
                <a:gd name="T1" fmla="*/ 0 h 369"/>
                <a:gd name="T2" fmla="*/ 92 w 161"/>
                <a:gd name="T3" fmla="*/ 9 h 369"/>
                <a:gd name="T4" fmla="*/ 85 w 161"/>
                <a:gd name="T5" fmla="*/ 19 h 369"/>
                <a:gd name="T6" fmla="*/ 78 w 161"/>
                <a:gd name="T7" fmla="*/ 28 h 369"/>
                <a:gd name="T8" fmla="*/ 73 w 161"/>
                <a:gd name="T9" fmla="*/ 38 h 369"/>
                <a:gd name="T10" fmla="*/ 66 w 161"/>
                <a:gd name="T11" fmla="*/ 48 h 369"/>
                <a:gd name="T12" fmla="*/ 59 w 161"/>
                <a:gd name="T13" fmla="*/ 58 h 369"/>
                <a:gd name="T14" fmla="*/ 54 w 161"/>
                <a:gd name="T15" fmla="*/ 68 h 369"/>
                <a:gd name="T16" fmla="*/ 48 w 161"/>
                <a:gd name="T17" fmla="*/ 78 h 369"/>
                <a:gd name="T18" fmla="*/ 42 w 161"/>
                <a:gd name="T19" fmla="*/ 87 h 369"/>
                <a:gd name="T20" fmla="*/ 39 w 161"/>
                <a:gd name="T21" fmla="*/ 97 h 369"/>
                <a:gd name="T22" fmla="*/ 35 w 161"/>
                <a:gd name="T23" fmla="*/ 107 h 369"/>
                <a:gd name="T24" fmla="*/ 31 w 161"/>
                <a:gd name="T25" fmla="*/ 118 h 369"/>
                <a:gd name="T26" fmla="*/ 27 w 161"/>
                <a:gd name="T27" fmla="*/ 128 h 369"/>
                <a:gd name="T28" fmla="*/ 25 w 161"/>
                <a:gd name="T29" fmla="*/ 138 h 369"/>
                <a:gd name="T30" fmla="*/ 21 w 161"/>
                <a:gd name="T31" fmla="*/ 150 h 369"/>
                <a:gd name="T32" fmla="*/ 18 w 161"/>
                <a:gd name="T33" fmla="*/ 160 h 369"/>
                <a:gd name="T34" fmla="*/ 11 w 161"/>
                <a:gd name="T35" fmla="*/ 182 h 369"/>
                <a:gd name="T36" fmla="*/ 7 w 161"/>
                <a:gd name="T37" fmla="*/ 206 h 369"/>
                <a:gd name="T38" fmla="*/ 4 w 161"/>
                <a:gd name="T39" fmla="*/ 229 h 369"/>
                <a:gd name="T40" fmla="*/ 2 w 161"/>
                <a:gd name="T41" fmla="*/ 253 h 369"/>
                <a:gd name="T42" fmla="*/ 0 w 161"/>
                <a:gd name="T43" fmla="*/ 276 h 369"/>
                <a:gd name="T44" fmla="*/ 0 w 161"/>
                <a:gd name="T45" fmla="*/ 299 h 369"/>
                <a:gd name="T46" fmla="*/ 1 w 161"/>
                <a:gd name="T47" fmla="*/ 323 h 369"/>
                <a:gd name="T48" fmla="*/ 4 w 161"/>
                <a:gd name="T49" fmla="*/ 346 h 369"/>
                <a:gd name="T50" fmla="*/ 5 w 161"/>
                <a:gd name="T51" fmla="*/ 347 h 369"/>
                <a:gd name="T52" fmla="*/ 7 w 161"/>
                <a:gd name="T53" fmla="*/ 346 h 369"/>
                <a:gd name="T54" fmla="*/ 8 w 161"/>
                <a:gd name="T55" fmla="*/ 345 h 369"/>
                <a:gd name="T56" fmla="*/ 9 w 161"/>
                <a:gd name="T57" fmla="*/ 343 h 369"/>
                <a:gd name="T58" fmla="*/ 11 w 161"/>
                <a:gd name="T59" fmla="*/ 296 h 369"/>
                <a:gd name="T60" fmla="*/ 13 w 161"/>
                <a:gd name="T61" fmla="*/ 250 h 369"/>
                <a:gd name="T62" fmla="*/ 18 w 161"/>
                <a:gd name="T63" fmla="*/ 204 h 369"/>
                <a:gd name="T64" fmla="*/ 25 w 161"/>
                <a:gd name="T65" fmla="*/ 158 h 369"/>
                <a:gd name="T66" fmla="*/ 28 w 161"/>
                <a:gd name="T67" fmla="*/ 148 h 369"/>
                <a:gd name="T68" fmla="*/ 32 w 161"/>
                <a:gd name="T69" fmla="*/ 136 h 369"/>
                <a:gd name="T70" fmla="*/ 35 w 161"/>
                <a:gd name="T71" fmla="*/ 126 h 369"/>
                <a:gd name="T72" fmla="*/ 39 w 161"/>
                <a:gd name="T73" fmla="*/ 115 h 369"/>
                <a:gd name="T74" fmla="*/ 42 w 161"/>
                <a:gd name="T75" fmla="*/ 104 h 369"/>
                <a:gd name="T76" fmla="*/ 46 w 161"/>
                <a:gd name="T77" fmla="*/ 95 h 369"/>
                <a:gd name="T78" fmla="*/ 50 w 161"/>
                <a:gd name="T79" fmla="*/ 84 h 369"/>
                <a:gd name="T80" fmla="*/ 55 w 161"/>
                <a:gd name="T81" fmla="*/ 74 h 369"/>
                <a:gd name="T82" fmla="*/ 59 w 161"/>
                <a:gd name="T83" fmla="*/ 65 h 369"/>
                <a:gd name="T84" fmla="*/ 65 w 161"/>
                <a:gd name="T85" fmla="*/ 55 h 369"/>
                <a:gd name="T86" fmla="*/ 71 w 161"/>
                <a:gd name="T87" fmla="*/ 46 h 369"/>
                <a:gd name="T88" fmla="*/ 77 w 161"/>
                <a:gd name="T89" fmla="*/ 37 h 369"/>
                <a:gd name="T90" fmla="*/ 82 w 161"/>
                <a:gd name="T91" fmla="*/ 28 h 369"/>
                <a:gd name="T92" fmla="*/ 88 w 161"/>
                <a:gd name="T93" fmla="*/ 19 h 369"/>
                <a:gd name="T94" fmla="*/ 93 w 161"/>
                <a:gd name="T95" fmla="*/ 9 h 369"/>
                <a:gd name="T96" fmla="*/ 98 w 161"/>
                <a:gd name="T97" fmla="*/ 0 h 369"/>
                <a:gd name="T98" fmla="*/ 98 w 161"/>
                <a:gd name="T99" fmla="*/ 0 h 369"/>
                <a:gd name="T100" fmla="*/ 98 w 161"/>
                <a:gd name="T101" fmla="*/ 0 h 369"/>
                <a:gd name="T102" fmla="*/ 98 w 161"/>
                <a:gd name="T103" fmla="*/ 0 h 369"/>
                <a:gd name="T104" fmla="*/ 98 w 161"/>
                <a:gd name="T105" fmla="*/ 0 h 369"/>
                <a:gd name="T106" fmla="*/ 152 w 161"/>
                <a:gd name="T107" fmla="*/ 54 h 3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1"/>
                <a:gd name="T163" fmla="*/ 0 h 369"/>
                <a:gd name="T164" fmla="*/ 161 w 161"/>
                <a:gd name="T165" fmla="*/ 369 h 3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1" h="369">
                  <a:moveTo>
                    <a:pt x="104" y="0"/>
                  </a:moveTo>
                  <a:lnTo>
                    <a:pt x="97" y="10"/>
                  </a:lnTo>
                  <a:lnTo>
                    <a:pt x="90" y="20"/>
                  </a:lnTo>
                  <a:lnTo>
                    <a:pt x="83" y="30"/>
                  </a:lnTo>
                  <a:lnTo>
                    <a:pt x="77" y="40"/>
                  </a:lnTo>
                  <a:lnTo>
                    <a:pt x="70" y="51"/>
                  </a:lnTo>
                  <a:lnTo>
                    <a:pt x="63" y="62"/>
                  </a:lnTo>
                  <a:lnTo>
                    <a:pt x="57" y="72"/>
                  </a:lnTo>
                  <a:lnTo>
                    <a:pt x="51" y="83"/>
                  </a:lnTo>
                  <a:lnTo>
                    <a:pt x="45" y="93"/>
                  </a:lnTo>
                  <a:lnTo>
                    <a:pt x="41" y="103"/>
                  </a:lnTo>
                  <a:lnTo>
                    <a:pt x="37" y="114"/>
                  </a:lnTo>
                  <a:lnTo>
                    <a:pt x="33" y="125"/>
                  </a:lnTo>
                  <a:lnTo>
                    <a:pt x="29" y="136"/>
                  </a:lnTo>
                  <a:lnTo>
                    <a:pt x="26" y="147"/>
                  </a:lnTo>
                  <a:lnTo>
                    <a:pt x="22" y="159"/>
                  </a:lnTo>
                  <a:lnTo>
                    <a:pt x="19" y="170"/>
                  </a:lnTo>
                  <a:lnTo>
                    <a:pt x="12" y="194"/>
                  </a:lnTo>
                  <a:lnTo>
                    <a:pt x="7" y="219"/>
                  </a:lnTo>
                  <a:lnTo>
                    <a:pt x="4" y="244"/>
                  </a:lnTo>
                  <a:lnTo>
                    <a:pt x="2" y="269"/>
                  </a:lnTo>
                  <a:lnTo>
                    <a:pt x="0" y="294"/>
                  </a:lnTo>
                  <a:lnTo>
                    <a:pt x="0" y="318"/>
                  </a:lnTo>
                  <a:lnTo>
                    <a:pt x="1" y="343"/>
                  </a:lnTo>
                  <a:lnTo>
                    <a:pt x="4" y="368"/>
                  </a:lnTo>
                  <a:lnTo>
                    <a:pt x="5" y="369"/>
                  </a:lnTo>
                  <a:lnTo>
                    <a:pt x="7" y="368"/>
                  </a:lnTo>
                  <a:lnTo>
                    <a:pt x="9" y="367"/>
                  </a:lnTo>
                  <a:lnTo>
                    <a:pt x="10" y="365"/>
                  </a:lnTo>
                  <a:lnTo>
                    <a:pt x="12" y="315"/>
                  </a:lnTo>
                  <a:lnTo>
                    <a:pt x="14" y="266"/>
                  </a:lnTo>
                  <a:lnTo>
                    <a:pt x="19" y="217"/>
                  </a:lnTo>
                  <a:lnTo>
                    <a:pt x="27" y="168"/>
                  </a:lnTo>
                  <a:lnTo>
                    <a:pt x="30" y="157"/>
                  </a:lnTo>
                  <a:lnTo>
                    <a:pt x="34" y="145"/>
                  </a:lnTo>
                  <a:lnTo>
                    <a:pt x="37" y="134"/>
                  </a:lnTo>
                  <a:lnTo>
                    <a:pt x="41" y="122"/>
                  </a:lnTo>
                  <a:lnTo>
                    <a:pt x="44" y="111"/>
                  </a:lnTo>
                  <a:lnTo>
                    <a:pt x="49" y="101"/>
                  </a:lnTo>
                  <a:lnTo>
                    <a:pt x="53" y="89"/>
                  </a:lnTo>
                  <a:lnTo>
                    <a:pt x="58" y="79"/>
                  </a:lnTo>
                  <a:lnTo>
                    <a:pt x="63" y="69"/>
                  </a:lnTo>
                  <a:lnTo>
                    <a:pt x="69" y="59"/>
                  </a:lnTo>
                  <a:lnTo>
                    <a:pt x="75" y="49"/>
                  </a:lnTo>
                  <a:lnTo>
                    <a:pt x="82" y="39"/>
                  </a:lnTo>
                  <a:lnTo>
                    <a:pt x="87" y="30"/>
                  </a:lnTo>
                  <a:lnTo>
                    <a:pt x="93" y="20"/>
                  </a:lnTo>
                  <a:lnTo>
                    <a:pt x="99" y="10"/>
                  </a:lnTo>
                  <a:lnTo>
                    <a:pt x="104" y="0"/>
                  </a:lnTo>
                  <a:lnTo>
                    <a:pt x="161" y="57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9" name="Freeform 118"/>
            <p:cNvSpPr>
              <a:spLocks/>
            </p:cNvSpPr>
            <p:nvPr/>
          </p:nvSpPr>
          <p:spPr bwMode="auto">
            <a:xfrm>
              <a:off x="1921" y="3172"/>
              <a:ext cx="92" cy="93"/>
            </a:xfrm>
            <a:custGeom>
              <a:avLst/>
              <a:gdLst>
                <a:gd name="T0" fmla="*/ 92 w 185"/>
                <a:gd name="T1" fmla="*/ 0 h 188"/>
                <a:gd name="T2" fmla="*/ 89 w 185"/>
                <a:gd name="T3" fmla="*/ 1 h 188"/>
                <a:gd name="T4" fmla="*/ 86 w 185"/>
                <a:gd name="T5" fmla="*/ 2 h 188"/>
                <a:gd name="T6" fmla="*/ 83 w 185"/>
                <a:gd name="T7" fmla="*/ 4 h 188"/>
                <a:gd name="T8" fmla="*/ 80 w 185"/>
                <a:gd name="T9" fmla="*/ 6 h 188"/>
                <a:gd name="T10" fmla="*/ 77 w 185"/>
                <a:gd name="T11" fmla="*/ 7 h 188"/>
                <a:gd name="T12" fmla="*/ 75 w 185"/>
                <a:gd name="T13" fmla="*/ 9 h 188"/>
                <a:gd name="T14" fmla="*/ 72 w 185"/>
                <a:gd name="T15" fmla="*/ 11 h 188"/>
                <a:gd name="T16" fmla="*/ 69 w 185"/>
                <a:gd name="T17" fmla="*/ 13 h 188"/>
                <a:gd name="T18" fmla="*/ 66 w 185"/>
                <a:gd name="T19" fmla="*/ 15 h 188"/>
                <a:gd name="T20" fmla="*/ 63 w 185"/>
                <a:gd name="T21" fmla="*/ 18 h 188"/>
                <a:gd name="T22" fmla="*/ 60 w 185"/>
                <a:gd name="T23" fmla="*/ 20 h 188"/>
                <a:gd name="T24" fmla="*/ 56 w 185"/>
                <a:gd name="T25" fmla="*/ 23 h 188"/>
                <a:gd name="T26" fmla="*/ 53 w 185"/>
                <a:gd name="T27" fmla="*/ 26 h 188"/>
                <a:gd name="T28" fmla="*/ 50 w 185"/>
                <a:gd name="T29" fmla="*/ 28 h 188"/>
                <a:gd name="T30" fmla="*/ 47 w 185"/>
                <a:gd name="T31" fmla="*/ 31 h 188"/>
                <a:gd name="T32" fmla="*/ 45 w 185"/>
                <a:gd name="T33" fmla="*/ 34 h 188"/>
                <a:gd name="T34" fmla="*/ 41 w 185"/>
                <a:gd name="T35" fmla="*/ 38 h 188"/>
                <a:gd name="T36" fmla="*/ 39 w 185"/>
                <a:gd name="T37" fmla="*/ 41 h 188"/>
                <a:gd name="T38" fmla="*/ 35 w 185"/>
                <a:gd name="T39" fmla="*/ 45 h 188"/>
                <a:gd name="T40" fmla="*/ 32 w 185"/>
                <a:gd name="T41" fmla="*/ 48 h 188"/>
                <a:gd name="T42" fmla="*/ 28 w 185"/>
                <a:gd name="T43" fmla="*/ 52 h 188"/>
                <a:gd name="T44" fmla="*/ 25 w 185"/>
                <a:gd name="T45" fmla="*/ 56 h 188"/>
                <a:gd name="T46" fmla="*/ 22 w 185"/>
                <a:gd name="T47" fmla="*/ 60 h 188"/>
                <a:gd name="T48" fmla="*/ 18 w 185"/>
                <a:gd name="T49" fmla="*/ 63 h 188"/>
                <a:gd name="T50" fmla="*/ 15 w 185"/>
                <a:gd name="T51" fmla="*/ 67 h 188"/>
                <a:gd name="T52" fmla="*/ 13 w 185"/>
                <a:gd name="T53" fmla="*/ 70 h 188"/>
                <a:gd name="T54" fmla="*/ 11 w 185"/>
                <a:gd name="T55" fmla="*/ 74 h 188"/>
                <a:gd name="T56" fmla="*/ 9 w 185"/>
                <a:gd name="T57" fmla="*/ 77 h 188"/>
                <a:gd name="T58" fmla="*/ 7 w 185"/>
                <a:gd name="T59" fmla="*/ 81 h 188"/>
                <a:gd name="T60" fmla="*/ 5 w 185"/>
                <a:gd name="T61" fmla="*/ 84 h 188"/>
                <a:gd name="T62" fmla="*/ 3 w 185"/>
                <a:gd name="T63" fmla="*/ 87 h 188"/>
                <a:gd name="T64" fmla="*/ 0 w 185"/>
                <a:gd name="T65" fmla="*/ 91 h 188"/>
                <a:gd name="T66" fmla="*/ 0 w 185"/>
                <a:gd name="T67" fmla="*/ 92 h 188"/>
                <a:gd name="T68" fmla="*/ 0 w 185"/>
                <a:gd name="T69" fmla="*/ 93 h 188"/>
                <a:gd name="T70" fmla="*/ 1 w 185"/>
                <a:gd name="T71" fmla="*/ 93 h 188"/>
                <a:gd name="T72" fmla="*/ 2 w 185"/>
                <a:gd name="T73" fmla="*/ 93 h 188"/>
                <a:gd name="T74" fmla="*/ 6 w 185"/>
                <a:gd name="T75" fmla="*/ 89 h 188"/>
                <a:gd name="T76" fmla="*/ 10 w 185"/>
                <a:gd name="T77" fmla="*/ 84 h 188"/>
                <a:gd name="T78" fmla="*/ 13 w 185"/>
                <a:gd name="T79" fmla="*/ 79 h 188"/>
                <a:gd name="T80" fmla="*/ 15 w 185"/>
                <a:gd name="T81" fmla="*/ 74 h 188"/>
                <a:gd name="T82" fmla="*/ 18 w 185"/>
                <a:gd name="T83" fmla="*/ 70 h 188"/>
                <a:gd name="T84" fmla="*/ 21 w 185"/>
                <a:gd name="T85" fmla="*/ 66 h 188"/>
                <a:gd name="T86" fmla="*/ 24 w 185"/>
                <a:gd name="T87" fmla="*/ 62 h 188"/>
                <a:gd name="T88" fmla="*/ 27 w 185"/>
                <a:gd name="T89" fmla="*/ 58 h 188"/>
                <a:gd name="T90" fmla="*/ 30 w 185"/>
                <a:gd name="T91" fmla="*/ 54 h 188"/>
                <a:gd name="T92" fmla="*/ 33 w 185"/>
                <a:gd name="T93" fmla="*/ 51 h 188"/>
                <a:gd name="T94" fmla="*/ 37 w 185"/>
                <a:gd name="T95" fmla="*/ 47 h 188"/>
                <a:gd name="T96" fmla="*/ 40 w 185"/>
                <a:gd name="T97" fmla="*/ 44 h 188"/>
                <a:gd name="T98" fmla="*/ 45 w 185"/>
                <a:gd name="T99" fmla="*/ 37 h 188"/>
                <a:gd name="T100" fmla="*/ 51 w 185"/>
                <a:gd name="T101" fmla="*/ 31 h 188"/>
                <a:gd name="T102" fmla="*/ 57 w 185"/>
                <a:gd name="T103" fmla="*/ 25 h 188"/>
                <a:gd name="T104" fmla="*/ 63 w 185"/>
                <a:gd name="T105" fmla="*/ 18 h 188"/>
                <a:gd name="T106" fmla="*/ 70 w 185"/>
                <a:gd name="T107" fmla="*/ 13 h 188"/>
                <a:gd name="T108" fmla="*/ 77 w 185"/>
                <a:gd name="T109" fmla="*/ 8 h 188"/>
                <a:gd name="T110" fmla="*/ 85 w 185"/>
                <a:gd name="T111" fmla="*/ 3 h 188"/>
                <a:gd name="T112" fmla="*/ 92 w 185"/>
                <a:gd name="T113" fmla="*/ 0 h 188"/>
                <a:gd name="T114" fmla="*/ 92 w 185"/>
                <a:gd name="T115" fmla="*/ 0 h 188"/>
                <a:gd name="T116" fmla="*/ 92 w 185"/>
                <a:gd name="T117" fmla="*/ 0 h 188"/>
                <a:gd name="T118" fmla="*/ 92 w 185"/>
                <a:gd name="T119" fmla="*/ 0 h 188"/>
                <a:gd name="T120" fmla="*/ 92 w 185"/>
                <a:gd name="T121" fmla="*/ 0 h 188"/>
                <a:gd name="T122" fmla="*/ 92 w 185"/>
                <a:gd name="T123" fmla="*/ 0 h 1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5"/>
                <a:gd name="T187" fmla="*/ 0 h 188"/>
                <a:gd name="T188" fmla="*/ 185 w 185"/>
                <a:gd name="T189" fmla="*/ 188 h 1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5" h="188">
                  <a:moveTo>
                    <a:pt x="185" y="0"/>
                  </a:moveTo>
                  <a:lnTo>
                    <a:pt x="179" y="2"/>
                  </a:lnTo>
                  <a:lnTo>
                    <a:pt x="172" y="5"/>
                  </a:lnTo>
                  <a:lnTo>
                    <a:pt x="166" y="8"/>
                  </a:lnTo>
                  <a:lnTo>
                    <a:pt x="161" y="12"/>
                  </a:lnTo>
                  <a:lnTo>
                    <a:pt x="155" y="15"/>
                  </a:lnTo>
                  <a:lnTo>
                    <a:pt x="150" y="19"/>
                  </a:lnTo>
                  <a:lnTo>
                    <a:pt x="144" y="22"/>
                  </a:lnTo>
                  <a:lnTo>
                    <a:pt x="139" y="27"/>
                  </a:lnTo>
                  <a:lnTo>
                    <a:pt x="133" y="31"/>
                  </a:lnTo>
                  <a:lnTo>
                    <a:pt x="126" y="36"/>
                  </a:lnTo>
                  <a:lnTo>
                    <a:pt x="120" y="40"/>
                  </a:lnTo>
                  <a:lnTo>
                    <a:pt x="113" y="46"/>
                  </a:lnTo>
                  <a:lnTo>
                    <a:pt x="106" y="52"/>
                  </a:lnTo>
                  <a:lnTo>
                    <a:pt x="101" y="57"/>
                  </a:lnTo>
                  <a:lnTo>
                    <a:pt x="95" y="62"/>
                  </a:lnTo>
                  <a:lnTo>
                    <a:pt x="90" y="68"/>
                  </a:lnTo>
                  <a:lnTo>
                    <a:pt x="83" y="76"/>
                  </a:lnTo>
                  <a:lnTo>
                    <a:pt x="78" y="83"/>
                  </a:lnTo>
                  <a:lnTo>
                    <a:pt x="71" y="91"/>
                  </a:lnTo>
                  <a:lnTo>
                    <a:pt x="64" y="98"/>
                  </a:lnTo>
                  <a:lnTo>
                    <a:pt x="57" y="106"/>
                  </a:lnTo>
                  <a:lnTo>
                    <a:pt x="50" y="113"/>
                  </a:lnTo>
                  <a:lnTo>
                    <a:pt x="44" y="121"/>
                  </a:lnTo>
                  <a:lnTo>
                    <a:pt x="37" y="128"/>
                  </a:lnTo>
                  <a:lnTo>
                    <a:pt x="31" y="135"/>
                  </a:lnTo>
                  <a:lnTo>
                    <a:pt x="27" y="142"/>
                  </a:lnTo>
                  <a:lnTo>
                    <a:pt x="23" y="149"/>
                  </a:lnTo>
                  <a:lnTo>
                    <a:pt x="19" y="156"/>
                  </a:lnTo>
                  <a:lnTo>
                    <a:pt x="15" y="163"/>
                  </a:lnTo>
                  <a:lnTo>
                    <a:pt x="11" y="169"/>
                  </a:lnTo>
                  <a:lnTo>
                    <a:pt x="6" y="176"/>
                  </a:lnTo>
                  <a:lnTo>
                    <a:pt x="1" y="183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3" y="188"/>
                  </a:lnTo>
                  <a:lnTo>
                    <a:pt x="5" y="187"/>
                  </a:lnTo>
                  <a:lnTo>
                    <a:pt x="13" y="179"/>
                  </a:lnTo>
                  <a:lnTo>
                    <a:pt x="20" y="169"/>
                  </a:lnTo>
                  <a:lnTo>
                    <a:pt x="26" y="159"/>
                  </a:lnTo>
                  <a:lnTo>
                    <a:pt x="31" y="150"/>
                  </a:lnTo>
                  <a:lnTo>
                    <a:pt x="36" y="142"/>
                  </a:lnTo>
                  <a:lnTo>
                    <a:pt x="42" y="134"/>
                  </a:lnTo>
                  <a:lnTo>
                    <a:pt x="48" y="126"/>
                  </a:lnTo>
                  <a:lnTo>
                    <a:pt x="54" y="118"/>
                  </a:lnTo>
                  <a:lnTo>
                    <a:pt x="60" y="110"/>
                  </a:lnTo>
                  <a:lnTo>
                    <a:pt x="67" y="103"/>
                  </a:lnTo>
                  <a:lnTo>
                    <a:pt x="74" y="95"/>
                  </a:lnTo>
                  <a:lnTo>
                    <a:pt x="80" y="88"/>
                  </a:lnTo>
                  <a:lnTo>
                    <a:pt x="90" y="75"/>
                  </a:lnTo>
                  <a:lnTo>
                    <a:pt x="102" y="62"/>
                  </a:lnTo>
                  <a:lnTo>
                    <a:pt x="114" y="50"/>
                  </a:lnTo>
                  <a:lnTo>
                    <a:pt x="127" y="37"/>
                  </a:lnTo>
                  <a:lnTo>
                    <a:pt x="141" y="27"/>
                  </a:lnTo>
                  <a:lnTo>
                    <a:pt x="155" y="16"/>
                  </a:lnTo>
                  <a:lnTo>
                    <a:pt x="170" y="7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0" name="Freeform 119"/>
            <p:cNvSpPr>
              <a:spLocks/>
            </p:cNvSpPr>
            <p:nvPr/>
          </p:nvSpPr>
          <p:spPr bwMode="auto">
            <a:xfrm>
              <a:off x="1917" y="3267"/>
              <a:ext cx="25" cy="46"/>
            </a:xfrm>
            <a:custGeom>
              <a:avLst/>
              <a:gdLst>
                <a:gd name="T0" fmla="*/ 0 w 50"/>
                <a:gd name="T1" fmla="*/ 1 h 92"/>
                <a:gd name="T2" fmla="*/ 3 w 50"/>
                <a:gd name="T3" fmla="*/ 6 h 92"/>
                <a:gd name="T4" fmla="*/ 6 w 50"/>
                <a:gd name="T5" fmla="*/ 11 h 92"/>
                <a:gd name="T6" fmla="*/ 10 w 50"/>
                <a:gd name="T7" fmla="*/ 17 h 92"/>
                <a:gd name="T8" fmla="*/ 12 w 50"/>
                <a:gd name="T9" fmla="*/ 23 h 92"/>
                <a:gd name="T10" fmla="*/ 14 w 50"/>
                <a:gd name="T11" fmla="*/ 28 h 92"/>
                <a:gd name="T12" fmla="*/ 17 w 50"/>
                <a:gd name="T13" fmla="*/ 34 h 92"/>
                <a:gd name="T14" fmla="*/ 19 w 50"/>
                <a:gd name="T15" fmla="*/ 40 h 92"/>
                <a:gd name="T16" fmla="*/ 22 w 50"/>
                <a:gd name="T17" fmla="*/ 46 h 92"/>
                <a:gd name="T18" fmla="*/ 23 w 50"/>
                <a:gd name="T19" fmla="*/ 46 h 92"/>
                <a:gd name="T20" fmla="*/ 24 w 50"/>
                <a:gd name="T21" fmla="*/ 45 h 92"/>
                <a:gd name="T22" fmla="*/ 25 w 50"/>
                <a:gd name="T23" fmla="*/ 44 h 92"/>
                <a:gd name="T24" fmla="*/ 25 w 50"/>
                <a:gd name="T25" fmla="*/ 43 h 92"/>
                <a:gd name="T26" fmla="*/ 23 w 50"/>
                <a:gd name="T27" fmla="*/ 37 h 92"/>
                <a:gd name="T28" fmla="*/ 21 w 50"/>
                <a:gd name="T29" fmla="*/ 30 h 92"/>
                <a:gd name="T30" fmla="*/ 19 w 50"/>
                <a:gd name="T31" fmla="*/ 25 h 92"/>
                <a:gd name="T32" fmla="*/ 15 w 50"/>
                <a:gd name="T33" fmla="*/ 20 h 92"/>
                <a:gd name="T34" fmla="*/ 13 w 50"/>
                <a:gd name="T35" fmla="*/ 14 h 92"/>
                <a:gd name="T36" fmla="*/ 10 w 50"/>
                <a:gd name="T37" fmla="*/ 10 h 92"/>
                <a:gd name="T38" fmla="*/ 5 w 50"/>
                <a:gd name="T39" fmla="*/ 4 h 92"/>
                <a:gd name="T40" fmla="*/ 0 w 50"/>
                <a:gd name="T41" fmla="*/ 0 h 92"/>
                <a:gd name="T42" fmla="*/ 0 w 50"/>
                <a:gd name="T43" fmla="*/ 0 h 92"/>
                <a:gd name="T44" fmla="*/ 0 w 50"/>
                <a:gd name="T45" fmla="*/ 0 h 92"/>
                <a:gd name="T46" fmla="*/ 0 w 50"/>
                <a:gd name="T47" fmla="*/ 0 h 92"/>
                <a:gd name="T48" fmla="*/ 0 w 50"/>
                <a:gd name="T49" fmla="*/ 1 h 92"/>
                <a:gd name="T50" fmla="*/ 0 w 50"/>
                <a:gd name="T51" fmla="*/ 1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0"/>
                <a:gd name="T79" fmla="*/ 0 h 92"/>
                <a:gd name="T80" fmla="*/ 50 w 50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0" h="92">
                  <a:moveTo>
                    <a:pt x="0" y="1"/>
                  </a:moveTo>
                  <a:lnTo>
                    <a:pt x="7" y="12"/>
                  </a:lnTo>
                  <a:lnTo>
                    <a:pt x="13" y="22"/>
                  </a:lnTo>
                  <a:lnTo>
                    <a:pt x="19" y="34"/>
                  </a:lnTo>
                  <a:lnTo>
                    <a:pt x="24" y="45"/>
                  </a:lnTo>
                  <a:lnTo>
                    <a:pt x="29" y="57"/>
                  </a:lnTo>
                  <a:lnTo>
                    <a:pt x="34" y="68"/>
                  </a:lnTo>
                  <a:lnTo>
                    <a:pt x="38" y="80"/>
                  </a:lnTo>
                  <a:lnTo>
                    <a:pt x="44" y="91"/>
                  </a:lnTo>
                  <a:lnTo>
                    <a:pt x="46" y="92"/>
                  </a:lnTo>
                  <a:lnTo>
                    <a:pt x="48" y="90"/>
                  </a:lnTo>
                  <a:lnTo>
                    <a:pt x="50" y="88"/>
                  </a:lnTo>
                  <a:lnTo>
                    <a:pt x="50" y="85"/>
                  </a:lnTo>
                  <a:lnTo>
                    <a:pt x="46" y="74"/>
                  </a:lnTo>
                  <a:lnTo>
                    <a:pt x="42" y="61"/>
                  </a:lnTo>
                  <a:lnTo>
                    <a:pt x="37" y="50"/>
                  </a:lnTo>
                  <a:lnTo>
                    <a:pt x="31" y="39"/>
                  </a:lnTo>
                  <a:lnTo>
                    <a:pt x="26" y="28"/>
                  </a:lnTo>
                  <a:lnTo>
                    <a:pt x="19" y="19"/>
                  </a:lnTo>
                  <a:lnTo>
                    <a:pt x="9" y="8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1" name="Freeform 120"/>
            <p:cNvSpPr>
              <a:spLocks/>
            </p:cNvSpPr>
            <p:nvPr/>
          </p:nvSpPr>
          <p:spPr bwMode="auto">
            <a:xfrm>
              <a:off x="1882" y="3314"/>
              <a:ext cx="64" cy="32"/>
            </a:xfrm>
            <a:custGeom>
              <a:avLst/>
              <a:gdLst>
                <a:gd name="T0" fmla="*/ 0 w 128"/>
                <a:gd name="T1" fmla="*/ 32 h 63"/>
                <a:gd name="T2" fmla="*/ 7 w 128"/>
                <a:gd name="T3" fmla="*/ 28 h 63"/>
                <a:gd name="T4" fmla="*/ 15 w 128"/>
                <a:gd name="T5" fmla="*/ 24 h 63"/>
                <a:gd name="T6" fmla="*/ 22 w 128"/>
                <a:gd name="T7" fmla="*/ 20 h 63"/>
                <a:gd name="T8" fmla="*/ 30 w 128"/>
                <a:gd name="T9" fmla="*/ 16 h 63"/>
                <a:gd name="T10" fmla="*/ 37 w 128"/>
                <a:gd name="T11" fmla="*/ 13 h 63"/>
                <a:gd name="T12" fmla="*/ 45 w 128"/>
                <a:gd name="T13" fmla="*/ 10 h 63"/>
                <a:gd name="T14" fmla="*/ 53 w 128"/>
                <a:gd name="T15" fmla="*/ 7 h 63"/>
                <a:gd name="T16" fmla="*/ 61 w 128"/>
                <a:gd name="T17" fmla="*/ 5 h 63"/>
                <a:gd name="T18" fmla="*/ 63 w 128"/>
                <a:gd name="T19" fmla="*/ 4 h 63"/>
                <a:gd name="T20" fmla="*/ 64 w 128"/>
                <a:gd name="T21" fmla="*/ 2 h 63"/>
                <a:gd name="T22" fmla="*/ 64 w 128"/>
                <a:gd name="T23" fmla="*/ 1 h 63"/>
                <a:gd name="T24" fmla="*/ 62 w 128"/>
                <a:gd name="T25" fmla="*/ 0 h 63"/>
                <a:gd name="T26" fmla="*/ 53 w 128"/>
                <a:gd name="T27" fmla="*/ 1 h 63"/>
                <a:gd name="T28" fmla="*/ 45 w 128"/>
                <a:gd name="T29" fmla="*/ 3 h 63"/>
                <a:gd name="T30" fmla="*/ 37 w 128"/>
                <a:gd name="T31" fmla="*/ 6 h 63"/>
                <a:gd name="T32" fmla="*/ 29 w 128"/>
                <a:gd name="T33" fmla="*/ 10 h 63"/>
                <a:gd name="T34" fmla="*/ 21 w 128"/>
                <a:gd name="T35" fmla="*/ 16 h 63"/>
                <a:gd name="T36" fmla="*/ 14 w 128"/>
                <a:gd name="T37" fmla="*/ 21 h 63"/>
                <a:gd name="T38" fmla="*/ 7 w 128"/>
                <a:gd name="T39" fmla="*/ 27 h 63"/>
                <a:gd name="T40" fmla="*/ 0 w 128"/>
                <a:gd name="T41" fmla="*/ 32 h 63"/>
                <a:gd name="T42" fmla="*/ 0 w 128"/>
                <a:gd name="T43" fmla="*/ 32 h 63"/>
                <a:gd name="T44" fmla="*/ 0 w 128"/>
                <a:gd name="T45" fmla="*/ 32 h 63"/>
                <a:gd name="T46" fmla="*/ 0 w 128"/>
                <a:gd name="T47" fmla="*/ 32 h 63"/>
                <a:gd name="T48" fmla="*/ 0 w 128"/>
                <a:gd name="T49" fmla="*/ 32 h 63"/>
                <a:gd name="T50" fmla="*/ 0 w 128"/>
                <a:gd name="T51" fmla="*/ 32 h 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8"/>
                <a:gd name="T79" fmla="*/ 0 h 63"/>
                <a:gd name="T80" fmla="*/ 128 w 128"/>
                <a:gd name="T81" fmla="*/ 63 h 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8" h="63">
                  <a:moveTo>
                    <a:pt x="0" y="63"/>
                  </a:moveTo>
                  <a:lnTo>
                    <a:pt x="15" y="55"/>
                  </a:lnTo>
                  <a:lnTo>
                    <a:pt x="30" y="47"/>
                  </a:lnTo>
                  <a:lnTo>
                    <a:pt x="45" y="39"/>
                  </a:lnTo>
                  <a:lnTo>
                    <a:pt x="60" y="32"/>
                  </a:lnTo>
                  <a:lnTo>
                    <a:pt x="75" y="25"/>
                  </a:lnTo>
                  <a:lnTo>
                    <a:pt x="90" y="19"/>
                  </a:lnTo>
                  <a:lnTo>
                    <a:pt x="106" y="14"/>
                  </a:lnTo>
                  <a:lnTo>
                    <a:pt x="122" y="9"/>
                  </a:lnTo>
                  <a:lnTo>
                    <a:pt x="126" y="7"/>
                  </a:lnTo>
                  <a:lnTo>
                    <a:pt x="128" y="4"/>
                  </a:lnTo>
                  <a:lnTo>
                    <a:pt x="128" y="1"/>
                  </a:lnTo>
                  <a:lnTo>
                    <a:pt x="124" y="0"/>
                  </a:lnTo>
                  <a:lnTo>
                    <a:pt x="107" y="1"/>
                  </a:lnTo>
                  <a:lnTo>
                    <a:pt x="90" y="5"/>
                  </a:lnTo>
                  <a:lnTo>
                    <a:pt x="74" y="12"/>
                  </a:lnTo>
                  <a:lnTo>
                    <a:pt x="59" y="20"/>
                  </a:lnTo>
                  <a:lnTo>
                    <a:pt x="43" y="31"/>
                  </a:lnTo>
                  <a:lnTo>
                    <a:pt x="29" y="41"/>
                  </a:lnTo>
                  <a:lnTo>
                    <a:pt x="14" y="5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2" name="Freeform 121"/>
            <p:cNvSpPr>
              <a:spLocks/>
            </p:cNvSpPr>
            <p:nvPr/>
          </p:nvSpPr>
          <p:spPr bwMode="auto">
            <a:xfrm>
              <a:off x="1882" y="3340"/>
              <a:ext cx="29" cy="160"/>
            </a:xfrm>
            <a:custGeom>
              <a:avLst/>
              <a:gdLst>
                <a:gd name="T0" fmla="*/ 4 w 59"/>
                <a:gd name="T1" fmla="*/ 0 h 319"/>
                <a:gd name="T2" fmla="*/ 0 w 59"/>
                <a:gd name="T3" fmla="*/ 21 h 319"/>
                <a:gd name="T4" fmla="*/ 0 w 59"/>
                <a:gd name="T5" fmla="*/ 42 h 319"/>
                <a:gd name="T6" fmla="*/ 1 w 59"/>
                <a:gd name="T7" fmla="*/ 63 h 319"/>
                <a:gd name="T8" fmla="*/ 4 w 59"/>
                <a:gd name="T9" fmla="*/ 84 h 319"/>
                <a:gd name="T10" fmla="*/ 6 w 59"/>
                <a:gd name="T11" fmla="*/ 93 h 319"/>
                <a:gd name="T12" fmla="*/ 8 w 59"/>
                <a:gd name="T13" fmla="*/ 103 h 319"/>
                <a:gd name="T14" fmla="*/ 10 w 59"/>
                <a:gd name="T15" fmla="*/ 113 h 319"/>
                <a:gd name="T16" fmla="*/ 12 w 59"/>
                <a:gd name="T17" fmla="*/ 123 h 319"/>
                <a:gd name="T18" fmla="*/ 15 w 59"/>
                <a:gd name="T19" fmla="*/ 133 h 319"/>
                <a:gd name="T20" fmla="*/ 18 w 59"/>
                <a:gd name="T21" fmla="*/ 142 h 319"/>
                <a:gd name="T22" fmla="*/ 22 w 59"/>
                <a:gd name="T23" fmla="*/ 150 h 319"/>
                <a:gd name="T24" fmla="*/ 27 w 59"/>
                <a:gd name="T25" fmla="*/ 159 h 319"/>
                <a:gd name="T26" fmla="*/ 27 w 59"/>
                <a:gd name="T27" fmla="*/ 160 h 319"/>
                <a:gd name="T28" fmla="*/ 29 w 59"/>
                <a:gd name="T29" fmla="*/ 159 h 319"/>
                <a:gd name="T30" fmla="*/ 29 w 59"/>
                <a:gd name="T31" fmla="*/ 158 h 319"/>
                <a:gd name="T32" fmla="*/ 29 w 59"/>
                <a:gd name="T33" fmla="*/ 157 h 319"/>
                <a:gd name="T34" fmla="*/ 26 w 59"/>
                <a:gd name="T35" fmla="*/ 149 h 319"/>
                <a:gd name="T36" fmla="*/ 22 w 59"/>
                <a:gd name="T37" fmla="*/ 141 h 319"/>
                <a:gd name="T38" fmla="*/ 19 w 59"/>
                <a:gd name="T39" fmla="*/ 133 h 319"/>
                <a:gd name="T40" fmla="*/ 16 w 59"/>
                <a:gd name="T41" fmla="*/ 124 h 319"/>
                <a:gd name="T42" fmla="*/ 14 w 59"/>
                <a:gd name="T43" fmla="*/ 116 h 319"/>
                <a:gd name="T44" fmla="*/ 12 w 59"/>
                <a:gd name="T45" fmla="*/ 108 h 319"/>
                <a:gd name="T46" fmla="*/ 10 w 59"/>
                <a:gd name="T47" fmla="*/ 99 h 319"/>
                <a:gd name="T48" fmla="*/ 8 w 59"/>
                <a:gd name="T49" fmla="*/ 91 h 319"/>
                <a:gd name="T50" fmla="*/ 4 w 59"/>
                <a:gd name="T51" fmla="*/ 69 h 319"/>
                <a:gd name="T52" fmla="*/ 2 w 59"/>
                <a:gd name="T53" fmla="*/ 46 h 319"/>
                <a:gd name="T54" fmla="*/ 2 w 59"/>
                <a:gd name="T55" fmla="*/ 23 h 319"/>
                <a:gd name="T56" fmla="*/ 4 w 59"/>
                <a:gd name="T57" fmla="*/ 0 h 319"/>
                <a:gd name="T58" fmla="*/ 4 w 59"/>
                <a:gd name="T59" fmla="*/ 0 h 319"/>
                <a:gd name="T60" fmla="*/ 4 w 59"/>
                <a:gd name="T61" fmla="*/ 0 h 319"/>
                <a:gd name="T62" fmla="*/ 4 w 59"/>
                <a:gd name="T63" fmla="*/ 0 h 319"/>
                <a:gd name="T64" fmla="*/ 4 w 59"/>
                <a:gd name="T65" fmla="*/ 0 h 319"/>
                <a:gd name="T66" fmla="*/ 4 w 59"/>
                <a:gd name="T67" fmla="*/ 0 h 3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"/>
                <a:gd name="T103" fmla="*/ 0 h 319"/>
                <a:gd name="T104" fmla="*/ 59 w 59"/>
                <a:gd name="T105" fmla="*/ 319 h 3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" h="319">
                  <a:moveTo>
                    <a:pt x="9" y="0"/>
                  </a:moveTo>
                  <a:lnTo>
                    <a:pt x="1" y="41"/>
                  </a:lnTo>
                  <a:lnTo>
                    <a:pt x="0" y="84"/>
                  </a:lnTo>
                  <a:lnTo>
                    <a:pt x="3" y="126"/>
                  </a:lnTo>
                  <a:lnTo>
                    <a:pt x="9" y="168"/>
                  </a:lnTo>
                  <a:lnTo>
                    <a:pt x="13" y="186"/>
                  </a:lnTo>
                  <a:lnTo>
                    <a:pt x="16" y="206"/>
                  </a:lnTo>
                  <a:lnTo>
                    <a:pt x="20" y="225"/>
                  </a:lnTo>
                  <a:lnTo>
                    <a:pt x="25" y="245"/>
                  </a:lnTo>
                  <a:lnTo>
                    <a:pt x="30" y="265"/>
                  </a:lnTo>
                  <a:lnTo>
                    <a:pt x="37" y="283"/>
                  </a:lnTo>
                  <a:lnTo>
                    <a:pt x="45" y="300"/>
                  </a:lnTo>
                  <a:lnTo>
                    <a:pt x="54" y="318"/>
                  </a:lnTo>
                  <a:lnTo>
                    <a:pt x="55" y="319"/>
                  </a:lnTo>
                  <a:lnTo>
                    <a:pt x="58" y="318"/>
                  </a:lnTo>
                  <a:lnTo>
                    <a:pt x="59" y="315"/>
                  </a:lnTo>
                  <a:lnTo>
                    <a:pt x="59" y="314"/>
                  </a:lnTo>
                  <a:lnTo>
                    <a:pt x="52" y="298"/>
                  </a:lnTo>
                  <a:lnTo>
                    <a:pt x="45" y="282"/>
                  </a:lnTo>
                  <a:lnTo>
                    <a:pt x="38" y="266"/>
                  </a:lnTo>
                  <a:lnTo>
                    <a:pt x="33" y="248"/>
                  </a:lnTo>
                  <a:lnTo>
                    <a:pt x="28" y="232"/>
                  </a:lnTo>
                  <a:lnTo>
                    <a:pt x="24" y="215"/>
                  </a:lnTo>
                  <a:lnTo>
                    <a:pt x="20" y="198"/>
                  </a:lnTo>
                  <a:lnTo>
                    <a:pt x="16" y="181"/>
                  </a:lnTo>
                  <a:lnTo>
                    <a:pt x="8" y="137"/>
                  </a:lnTo>
                  <a:lnTo>
                    <a:pt x="5" y="92"/>
                  </a:lnTo>
                  <a:lnTo>
                    <a:pt x="5" y="4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3" name="Freeform 122"/>
            <p:cNvSpPr>
              <a:spLocks/>
            </p:cNvSpPr>
            <p:nvPr/>
          </p:nvSpPr>
          <p:spPr bwMode="auto">
            <a:xfrm>
              <a:off x="1860" y="3174"/>
              <a:ext cx="139" cy="61"/>
            </a:xfrm>
            <a:custGeom>
              <a:avLst/>
              <a:gdLst>
                <a:gd name="T0" fmla="*/ 136 w 279"/>
                <a:gd name="T1" fmla="*/ 3 h 121"/>
                <a:gd name="T2" fmla="*/ 130 w 279"/>
                <a:gd name="T3" fmla="*/ 8 h 121"/>
                <a:gd name="T4" fmla="*/ 124 w 279"/>
                <a:gd name="T5" fmla="*/ 12 h 121"/>
                <a:gd name="T6" fmla="*/ 118 w 279"/>
                <a:gd name="T7" fmla="*/ 17 h 121"/>
                <a:gd name="T8" fmla="*/ 111 w 279"/>
                <a:gd name="T9" fmla="*/ 23 h 121"/>
                <a:gd name="T10" fmla="*/ 101 w 279"/>
                <a:gd name="T11" fmla="*/ 28 h 121"/>
                <a:gd name="T12" fmla="*/ 90 w 279"/>
                <a:gd name="T13" fmla="*/ 32 h 121"/>
                <a:gd name="T14" fmla="*/ 79 w 279"/>
                <a:gd name="T15" fmla="*/ 35 h 121"/>
                <a:gd name="T16" fmla="*/ 69 w 279"/>
                <a:gd name="T17" fmla="*/ 38 h 121"/>
                <a:gd name="T18" fmla="*/ 61 w 279"/>
                <a:gd name="T19" fmla="*/ 41 h 121"/>
                <a:gd name="T20" fmla="*/ 53 w 279"/>
                <a:gd name="T21" fmla="*/ 42 h 121"/>
                <a:gd name="T22" fmla="*/ 45 w 279"/>
                <a:gd name="T23" fmla="*/ 44 h 121"/>
                <a:gd name="T24" fmla="*/ 36 w 279"/>
                <a:gd name="T25" fmla="*/ 46 h 121"/>
                <a:gd name="T26" fmla="*/ 27 w 279"/>
                <a:gd name="T27" fmla="*/ 49 h 121"/>
                <a:gd name="T28" fmla="*/ 18 w 279"/>
                <a:gd name="T29" fmla="*/ 50 h 121"/>
                <a:gd name="T30" fmla="*/ 8 w 279"/>
                <a:gd name="T31" fmla="*/ 52 h 121"/>
                <a:gd name="T32" fmla="*/ 2 w 279"/>
                <a:gd name="T33" fmla="*/ 53 h 121"/>
                <a:gd name="T34" fmla="*/ 0 w 279"/>
                <a:gd name="T35" fmla="*/ 56 h 121"/>
                <a:gd name="T36" fmla="*/ 4 w 279"/>
                <a:gd name="T37" fmla="*/ 60 h 121"/>
                <a:gd name="T38" fmla="*/ 10 w 279"/>
                <a:gd name="T39" fmla="*/ 61 h 121"/>
                <a:gd name="T40" fmla="*/ 16 w 279"/>
                <a:gd name="T41" fmla="*/ 59 h 121"/>
                <a:gd name="T42" fmla="*/ 23 w 279"/>
                <a:gd name="T43" fmla="*/ 57 h 121"/>
                <a:gd name="T44" fmla="*/ 32 w 279"/>
                <a:gd name="T45" fmla="*/ 54 h 121"/>
                <a:gd name="T46" fmla="*/ 44 w 279"/>
                <a:gd name="T47" fmla="*/ 51 h 121"/>
                <a:gd name="T48" fmla="*/ 55 w 279"/>
                <a:gd name="T49" fmla="*/ 47 h 121"/>
                <a:gd name="T50" fmla="*/ 67 w 279"/>
                <a:gd name="T51" fmla="*/ 44 h 121"/>
                <a:gd name="T52" fmla="*/ 77 w 279"/>
                <a:gd name="T53" fmla="*/ 40 h 121"/>
                <a:gd name="T54" fmla="*/ 86 w 279"/>
                <a:gd name="T55" fmla="*/ 36 h 121"/>
                <a:gd name="T56" fmla="*/ 95 w 279"/>
                <a:gd name="T57" fmla="*/ 33 h 121"/>
                <a:gd name="T58" fmla="*/ 105 w 279"/>
                <a:gd name="T59" fmla="*/ 30 h 121"/>
                <a:gd name="T60" fmla="*/ 113 w 279"/>
                <a:gd name="T61" fmla="*/ 24 h 121"/>
                <a:gd name="T62" fmla="*/ 121 w 279"/>
                <a:gd name="T63" fmla="*/ 19 h 121"/>
                <a:gd name="T64" fmla="*/ 128 w 279"/>
                <a:gd name="T65" fmla="*/ 12 h 121"/>
                <a:gd name="T66" fmla="*/ 135 w 279"/>
                <a:gd name="T67" fmla="*/ 4 h 121"/>
                <a:gd name="T68" fmla="*/ 139 w 279"/>
                <a:gd name="T69" fmla="*/ 0 h 121"/>
                <a:gd name="T70" fmla="*/ 139 w 279"/>
                <a:gd name="T71" fmla="*/ 0 h 121"/>
                <a:gd name="T72" fmla="*/ 139 w 279"/>
                <a:gd name="T73" fmla="*/ 0 h 1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9"/>
                <a:gd name="T112" fmla="*/ 0 h 121"/>
                <a:gd name="T113" fmla="*/ 279 w 279"/>
                <a:gd name="T114" fmla="*/ 121 h 1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9" h="121">
                  <a:moveTo>
                    <a:pt x="278" y="0"/>
                  </a:moveTo>
                  <a:lnTo>
                    <a:pt x="272" y="5"/>
                  </a:lnTo>
                  <a:lnTo>
                    <a:pt x="266" y="9"/>
                  </a:lnTo>
                  <a:lnTo>
                    <a:pt x="260" y="15"/>
                  </a:lnTo>
                  <a:lnTo>
                    <a:pt x="255" y="20"/>
                  </a:lnTo>
                  <a:lnTo>
                    <a:pt x="249" y="24"/>
                  </a:lnTo>
                  <a:lnTo>
                    <a:pt x="243" y="30"/>
                  </a:lnTo>
                  <a:lnTo>
                    <a:pt x="237" y="34"/>
                  </a:lnTo>
                  <a:lnTo>
                    <a:pt x="232" y="39"/>
                  </a:lnTo>
                  <a:lnTo>
                    <a:pt x="222" y="46"/>
                  </a:lnTo>
                  <a:lnTo>
                    <a:pt x="212" y="51"/>
                  </a:lnTo>
                  <a:lnTo>
                    <a:pt x="202" y="55"/>
                  </a:lnTo>
                  <a:lnTo>
                    <a:pt x="191" y="60"/>
                  </a:lnTo>
                  <a:lnTo>
                    <a:pt x="180" y="63"/>
                  </a:lnTo>
                  <a:lnTo>
                    <a:pt x="169" y="67"/>
                  </a:lnTo>
                  <a:lnTo>
                    <a:pt x="158" y="70"/>
                  </a:lnTo>
                  <a:lnTo>
                    <a:pt x="148" y="74"/>
                  </a:lnTo>
                  <a:lnTo>
                    <a:pt x="139" y="76"/>
                  </a:lnTo>
                  <a:lnTo>
                    <a:pt x="131" y="78"/>
                  </a:lnTo>
                  <a:lnTo>
                    <a:pt x="123" y="81"/>
                  </a:lnTo>
                  <a:lnTo>
                    <a:pt x="115" y="83"/>
                  </a:lnTo>
                  <a:lnTo>
                    <a:pt x="106" y="84"/>
                  </a:lnTo>
                  <a:lnTo>
                    <a:pt x="98" y="86"/>
                  </a:lnTo>
                  <a:lnTo>
                    <a:pt x="90" y="87"/>
                  </a:lnTo>
                  <a:lnTo>
                    <a:pt x="82" y="90"/>
                  </a:lnTo>
                  <a:lnTo>
                    <a:pt x="73" y="92"/>
                  </a:lnTo>
                  <a:lnTo>
                    <a:pt x="63" y="94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6" y="100"/>
                  </a:lnTo>
                  <a:lnTo>
                    <a:pt x="25" y="102"/>
                  </a:lnTo>
                  <a:lnTo>
                    <a:pt x="17" y="104"/>
                  </a:lnTo>
                  <a:lnTo>
                    <a:pt x="8" y="104"/>
                  </a:lnTo>
                  <a:lnTo>
                    <a:pt x="5" y="105"/>
                  </a:lnTo>
                  <a:lnTo>
                    <a:pt x="1" y="108"/>
                  </a:lnTo>
                  <a:lnTo>
                    <a:pt x="0" y="112"/>
                  </a:lnTo>
                  <a:lnTo>
                    <a:pt x="1" y="115"/>
                  </a:lnTo>
                  <a:lnTo>
                    <a:pt x="8" y="119"/>
                  </a:lnTo>
                  <a:lnTo>
                    <a:pt x="14" y="121"/>
                  </a:lnTo>
                  <a:lnTo>
                    <a:pt x="21" y="121"/>
                  </a:lnTo>
                  <a:lnTo>
                    <a:pt x="27" y="120"/>
                  </a:lnTo>
                  <a:lnTo>
                    <a:pt x="33" y="117"/>
                  </a:lnTo>
                  <a:lnTo>
                    <a:pt x="39" y="115"/>
                  </a:lnTo>
                  <a:lnTo>
                    <a:pt x="46" y="113"/>
                  </a:lnTo>
                  <a:lnTo>
                    <a:pt x="53" y="111"/>
                  </a:lnTo>
                  <a:lnTo>
                    <a:pt x="65" y="108"/>
                  </a:lnTo>
                  <a:lnTo>
                    <a:pt x="76" y="105"/>
                  </a:lnTo>
                  <a:lnTo>
                    <a:pt x="88" y="101"/>
                  </a:lnTo>
                  <a:lnTo>
                    <a:pt x="99" y="98"/>
                  </a:lnTo>
                  <a:lnTo>
                    <a:pt x="111" y="94"/>
                  </a:lnTo>
                  <a:lnTo>
                    <a:pt x="122" y="91"/>
                  </a:lnTo>
                  <a:lnTo>
                    <a:pt x="134" y="87"/>
                  </a:lnTo>
                  <a:lnTo>
                    <a:pt x="145" y="83"/>
                  </a:lnTo>
                  <a:lnTo>
                    <a:pt x="154" y="79"/>
                  </a:lnTo>
                  <a:lnTo>
                    <a:pt x="164" y="76"/>
                  </a:lnTo>
                  <a:lnTo>
                    <a:pt x="173" y="72"/>
                  </a:lnTo>
                  <a:lnTo>
                    <a:pt x="182" y="69"/>
                  </a:lnTo>
                  <a:lnTo>
                    <a:pt x="191" y="66"/>
                  </a:lnTo>
                  <a:lnTo>
                    <a:pt x="201" y="62"/>
                  </a:lnTo>
                  <a:lnTo>
                    <a:pt x="210" y="59"/>
                  </a:lnTo>
                  <a:lnTo>
                    <a:pt x="218" y="54"/>
                  </a:lnTo>
                  <a:lnTo>
                    <a:pt x="227" y="48"/>
                  </a:lnTo>
                  <a:lnTo>
                    <a:pt x="235" y="43"/>
                  </a:lnTo>
                  <a:lnTo>
                    <a:pt x="242" y="37"/>
                  </a:lnTo>
                  <a:lnTo>
                    <a:pt x="250" y="30"/>
                  </a:lnTo>
                  <a:lnTo>
                    <a:pt x="257" y="23"/>
                  </a:lnTo>
                  <a:lnTo>
                    <a:pt x="264" y="15"/>
                  </a:lnTo>
                  <a:lnTo>
                    <a:pt x="271" y="8"/>
                  </a:lnTo>
                  <a:lnTo>
                    <a:pt x="278" y="0"/>
                  </a:lnTo>
                  <a:lnTo>
                    <a:pt x="279" y="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4" name="Freeform 123"/>
            <p:cNvSpPr>
              <a:spLocks/>
            </p:cNvSpPr>
            <p:nvPr/>
          </p:nvSpPr>
          <p:spPr bwMode="auto">
            <a:xfrm>
              <a:off x="1845" y="3272"/>
              <a:ext cx="25" cy="191"/>
            </a:xfrm>
            <a:custGeom>
              <a:avLst/>
              <a:gdLst>
                <a:gd name="T0" fmla="*/ 8 w 52"/>
                <a:gd name="T1" fmla="*/ 0 h 381"/>
                <a:gd name="T2" fmla="*/ 2 w 52"/>
                <a:gd name="T3" fmla="*/ 32 h 381"/>
                <a:gd name="T4" fmla="*/ 0 w 52"/>
                <a:gd name="T5" fmla="*/ 65 h 381"/>
                <a:gd name="T6" fmla="*/ 0 w 52"/>
                <a:gd name="T7" fmla="*/ 98 h 381"/>
                <a:gd name="T8" fmla="*/ 4 w 52"/>
                <a:gd name="T9" fmla="*/ 131 h 381"/>
                <a:gd name="T10" fmla="*/ 6 w 52"/>
                <a:gd name="T11" fmla="*/ 142 h 381"/>
                <a:gd name="T12" fmla="*/ 8 w 52"/>
                <a:gd name="T13" fmla="*/ 153 h 381"/>
                <a:gd name="T14" fmla="*/ 11 w 52"/>
                <a:gd name="T15" fmla="*/ 164 h 381"/>
                <a:gd name="T16" fmla="*/ 13 w 52"/>
                <a:gd name="T17" fmla="*/ 175 h 381"/>
                <a:gd name="T18" fmla="*/ 14 w 52"/>
                <a:gd name="T19" fmla="*/ 179 h 381"/>
                <a:gd name="T20" fmla="*/ 16 w 52"/>
                <a:gd name="T21" fmla="*/ 183 h 381"/>
                <a:gd name="T22" fmla="*/ 19 w 52"/>
                <a:gd name="T23" fmla="*/ 187 h 381"/>
                <a:gd name="T24" fmla="*/ 22 w 52"/>
                <a:gd name="T25" fmla="*/ 191 h 381"/>
                <a:gd name="T26" fmla="*/ 23 w 52"/>
                <a:gd name="T27" fmla="*/ 191 h 381"/>
                <a:gd name="T28" fmla="*/ 25 w 52"/>
                <a:gd name="T29" fmla="*/ 190 h 381"/>
                <a:gd name="T30" fmla="*/ 25 w 52"/>
                <a:gd name="T31" fmla="*/ 188 h 381"/>
                <a:gd name="T32" fmla="*/ 25 w 52"/>
                <a:gd name="T33" fmla="*/ 187 h 381"/>
                <a:gd name="T34" fmla="*/ 22 w 52"/>
                <a:gd name="T35" fmla="*/ 182 h 381"/>
                <a:gd name="T36" fmla="*/ 21 w 52"/>
                <a:gd name="T37" fmla="*/ 177 h 381"/>
                <a:gd name="T38" fmla="*/ 19 w 52"/>
                <a:gd name="T39" fmla="*/ 172 h 381"/>
                <a:gd name="T40" fmla="*/ 18 w 52"/>
                <a:gd name="T41" fmla="*/ 167 h 381"/>
                <a:gd name="T42" fmla="*/ 15 w 52"/>
                <a:gd name="T43" fmla="*/ 157 h 381"/>
                <a:gd name="T44" fmla="*/ 12 w 52"/>
                <a:gd name="T45" fmla="*/ 148 h 381"/>
                <a:gd name="T46" fmla="*/ 10 w 52"/>
                <a:gd name="T47" fmla="*/ 138 h 381"/>
                <a:gd name="T48" fmla="*/ 8 w 52"/>
                <a:gd name="T49" fmla="*/ 128 h 381"/>
                <a:gd name="T50" fmla="*/ 3 w 52"/>
                <a:gd name="T51" fmla="*/ 96 h 381"/>
                <a:gd name="T52" fmla="*/ 2 w 52"/>
                <a:gd name="T53" fmla="*/ 64 h 381"/>
                <a:gd name="T54" fmla="*/ 3 w 52"/>
                <a:gd name="T55" fmla="*/ 32 h 381"/>
                <a:gd name="T56" fmla="*/ 8 w 52"/>
                <a:gd name="T57" fmla="*/ 0 h 381"/>
                <a:gd name="T58" fmla="*/ 8 w 52"/>
                <a:gd name="T59" fmla="*/ 0 h 381"/>
                <a:gd name="T60" fmla="*/ 8 w 52"/>
                <a:gd name="T61" fmla="*/ 0 h 381"/>
                <a:gd name="T62" fmla="*/ 8 w 52"/>
                <a:gd name="T63" fmla="*/ 0 h 381"/>
                <a:gd name="T64" fmla="*/ 8 w 52"/>
                <a:gd name="T65" fmla="*/ 0 h 381"/>
                <a:gd name="T66" fmla="*/ 8 w 52"/>
                <a:gd name="T67" fmla="*/ 0 h 3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2"/>
                <a:gd name="T103" fmla="*/ 0 h 381"/>
                <a:gd name="T104" fmla="*/ 52 w 52"/>
                <a:gd name="T105" fmla="*/ 381 h 3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2" h="381">
                  <a:moveTo>
                    <a:pt x="17" y="0"/>
                  </a:moveTo>
                  <a:lnTo>
                    <a:pt x="5" y="64"/>
                  </a:lnTo>
                  <a:lnTo>
                    <a:pt x="0" y="130"/>
                  </a:lnTo>
                  <a:lnTo>
                    <a:pt x="1" y="196"/>
                  </a:lnTo>
                  <a:lnTo>
                    <a:pt x="8" y="261"/>
                  </a:lnTo>
                  <a:lnTo>
                    <a:pt x="12" y="283"/>
                  </a:lnTo>
                  <a:lnTo>
                    <a:pt x="16" y="305"/>
                  </a:lnTo>
                  <a:lnTo>
                    <a:pt x="22" y="327"/>
                  </a:lnTo>
                  <a:lnTo>
                    <a:pt x="28" y="349"/>
                  </a:lnTo>
                  <a:lnTo>
                    <a:pt x="30" y="358"/>
                  </a:lnTo>
                  <a:lnTo>
                    <a:pt x="33" y="366"/>
                  </a:lnTo>
                  <a:lnTo>
                    <a:pt x="39" y="374"/>
                  </a:lnTo>
                  <a:lnTo>
                    <a:pt x="46" y="381"/>
                  </a:lnTo>
                  <a:lnTo>
                    <a:pt x="48" y="381"/>
                  </a:lnTo>
                  <a:lnTo>
                    <a:pt x="51" y="379"/>
                  </a:lnTo>
                  <a:lnTo>
                    <a:pt x="52" y="375"/>
                  </a:lnTo>
                  <a:lnTo>
                    <a:pt x="51" y="373"/>
                  </a:lnTo>
                  <a:lnTo>
                    <a:pt x="46" y="364"/>
                  </a:lnTo>
                  <a:lnTo>
                    <a:pt x="43" y="353"/>
                  </a:lnTo>
                  <a:lnTo>
                    <a:pt x="40" y="343"/>
                  </a:lnTo>
                  <a:lnTo>
                    <a:pt x="37" y="334"/>
                  </a:lnTo>
                  <a:lnTo>
                    <a:pt x="31" y="314"/>
                  </a:lnTo>
                  <a:lnTo>
                    <a:pt x="25" y="295"/>
                  </a:lnTo>
                  <a:lnTo>
                    <a:pt x="21" y="275"/>
                  </a:lnTo>
                  <a:lnTo>
                    <a:pt x="16" y="255"/>
                  </a:lnTo>
                  <a:lnTo>
                    <a:pt x="6" y="192"/>
                  </a:lnTo>
                  <a:lnTo>
                    <a:pt x="4" y="128"/>
                  </a:lnTo>
                  <a:lnTo>
                    <a:pt x="7" y="6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5" name="Freeform 124"/>
            <p:cNvSpPr>
              <a:spLocks/>
            </p:cNvSpPr>
            <p:nvPr/>
          </p:nvSpPr>
          <p:spPr bwMode="auto">
            <a:xfrm>
              <a:off x="1458" y="3328"/>
              <a:ext cx="51" cy="85"/>
            </a:xfrm>
            <a:custGeom>
              <a:avLst/>
              <a:gdLst>
                <a:gd name="T0" fmla="*/ 50 w 102"/>
                <a:gd name="T1" fmla="*/ 0 h 171"/>
                <a:gd name="T2" fmla="*/ 50 w 102"/>
                <a:gd name="T3" fmla="*/ 15 h 171"/>
                <a:gd name="T4" fmla="*/ 50 w 102"/>
                <a:gd name="T5" fmla="*/ 30 h 171"/>
                <a:gd name="T6" fmla="*/ 47 w 102"/>
                <a:gd name="T7" fmla="*/ 44 h 171"/>
                <a:gd name="T8" fmla="*/ 40 w 102"/>
                <a:gd name="T9" fmla="*/ 58 h 171"/>
                <a:gd name="T10" fmla="*/ 37 w 102"/>
                <a:gd name="T11" fmla="*/ 62 h 171"/>
                <a:gd name="T12" fmla="*/ 32 w 102"/>
                <a:gd name="T13" fmla="*/ 65 h 171"/>
                <a:gd name="T14" fmla="*/ 27 w 102"/>
                <a:gd name="T15" fmla="*/ 67 h 171"/>
                <a:gd name="T16" fmla="*/ 23 w 102"/>
                <a:gd name="T17" fmla="*/ 70 h 171"/>
                <a:gd name="T18" fmla="*/ 18 w 102"/>
                <a:gd name="T19" fmla="*/ 72 h 171"/>
                <a:gd name="T20" fmla="*/ 13 w 102"/>
                <a:gd name="T21" fmla="*/ 74 h 171"/>
                <a:gd name="T22" fmla="*/ 7 w 102"/>
                <a:gd name="T23" fmla="*/ 76 h 171"/>
                <a:gd name="T24" fmla="*/ 3 w 102"/>
                <a:gd name="T25" fmla="*/ 78 h 171"/>
                <a:gd name="T26" fmla="*/ 1 w 102"/>
                <a:gd name="T27" fmla="*/ 80 h 171"/>
                <a:gd name="T28" fmla="*/ 0 w 102"/>
                <a:gd name="T29" fmla="*/ 82 h 171"/>
                <a:gd name="T30" fmla="*/ 0 w 102"/>
                <a:gd name="T31" fmla="*/ 85 h 171"/>
                <a:gd name="T32" fmla="*/ 2 w 102"/>
                <a:gd name="T33" fmla="*/ 85 h 171"/>
                <a:gd name="T34" fmla="*/ 9 w 102"/>
                <a:gd name="T35" fmla="*/ 83 h 171"/>
                <a:gd name="T36" fmla="*/ 15 w 102"/>
                <a:gd name="T37" fmla="*/ 82 h 171"/>
                <a:gd name="T38" fmla="*/ 21 w 102"/>
                <a:gd name="T39" fmla="*/ 79 h 171"/>
                <a:gd name="T40" fmla="*/ 27 w 102"/>
                <a:gd name="T41" fmla="*/ 75 h 171"/>
                <a:gd name="T42" fmla="*/ 32 w 102"/>
                <a:gd name="T43" fmla="*/ 71 h 171"/>
                <a:gd name="T44" fmla="*/ 37 w 102"/>
                <a:gd name="T45" fmla="*/ 67 h 171"/>
                <a:gd name="T46" fmla="*/ 41 w 102"/>
                <a:gd name="T47" fmla="*/ 62 h 171"/>
                <a:gd name="T48" fmla="*/ 45 w 102"/>
                <a:gd name="T49" fmla="*/ 56 h 171"/>
                <a:gd name="T50" fmla="*/ 50 w 102"/>
                <a:gd name="T51" fmla="*/ 44 h 171"/>
                <a:gd name="T52" fmla="*/ 51 w 102"/>
                <a:gd name="T53" fmla="*/ 29 h 171"/>
                <a:gd name="T54" fmla="*/ 51 w 102"/>
                <a:gd name="T55" fmla="*/ 14 h 171"/>
                <a:gd name="T56" fmla="*/ 50 w 102"/>
                <a:gd name="T57" fmla="*/ 0 h 171"/>
                <a:gd name="T58" fmla="*/ 50 w 102"/>
                <a:gd name="T59" fmla="*/ 0 h 171"/>
                <a:gd name="T60" fmla="*/ 50 w 102"/>
                <a:gd name="T61" fmla="*/ 0 h 171"/>
                <a:gd name="T62" fmla="*/ 50 w 102"/>
                <a:gd name="T63" fmla="*/ 0 h 171"/>
                <a:gd name="T64" fmla="*/ 50 w 102"/>
                <a:gd name="T65" fmla="*/ 0 h 171"/>
                <a:gd name="T66" fmla="*/ 50 w 102"/>
                <a:gd name="T67" fmla="*/ 0 h 1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2"/>
                <a:gd name="T103" fmla="*/ 0 h 171"/>
                <a:gd name="T104" fmla="*/ 102 w 102"/>
                <a:gd name="T105" fmla="*/ 171 h 1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2" h="171">
                  <a:moveTo>
                    <a:pt x="99" y="1"/>
                  </a:moveTo>
                  <a:lnTo>
                    <a:pt x="99" y="30"/>
                  </a:lnTo>
                  <a:lnTo>
                    <a:pt x="99" y="60"/>
                  </a:lnTo>
                  <a:lnTo>
                    <a:pt x="93" y="89"/>
                  </a:lnTo>
                  <a:lnTo>
                    <a:pt x="80" y="116"/>
                  </a:lnTo>
                  <a:lnTo>
                    <a:pt x="74" y="124"/>
                  </a:lnTo>
                  <a:lnTo>
                    <a:pt x="64" y="130"/>
                  </a:lnTo>
                  <a:lnTo>
                    <a:pt x="55" y="135"/>
                  </a:lnTo>
                  <a:lnTo>
                    <a:pt x="46" y="140"/>
                  </a:lnTo>
                  <a:lnTo>
                    <a:pt x="36" y="144"/>
                  </a:lnTo>
                  <a:lnTo>
                    <a:pt x="25" y="149"/>
                  </a:lnTo>
                  <a:lnTo>
                    <a:pt x="15" y="152"/>
                  </a:lnTo>
                  <a:lnTo>
                    <a:pt x="6" y="157"/>
                  </a:lnTo>
                  <a:lnTo>
                    <a:pt x="2" y="160"/>
                  </a:lnTo>
                  <a:lnTo>
                    <a:pt x="0" y="165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17" y="167"/>
                  </a:lnTo>
                  <a:lnTo>
                    <a:pt x="30" y="164"/>
                  </a:lnTo>
                  <a:lnTo>
                    <a:pt x="42" y="158"/>
                  </a:lnTo>
                  <a:lnTo>
                    <a:pt x="54" y="151"/>
                  </a:lnTo>
                  <a:lnTo>
                    <a:pt x="64" y="143"/>
                  </a:lnTo>
                  <a:lnTo>
                    <a:pt x="74" y="134"/>
                  </a:lnTo>
                  <a:lnTo>
                    <a:pt x="82" y="124"/>
                  </a:lnTo>
                  <a:lnTo>
                    <a:pt x="90" y="113"/>
                  </a:lnTo>
                  <a:lnTo>
                    <a:pt x="100" y="88"/>
                  </a:lnTo>
                  <a:lnTo>
                    <a:pt x="102" y="58"/>
                  </a:lnTo>
                  <a:lnTo>
                    <a:pt x="101" y="28"/>
                  </a:lnTo>
                  <a:lnTo>
                    <a:pt x="99" y="0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6" name="Freeform 125"/>
            <p:cNvSpPr>
              <a:spLocks/>
            </p:cNvSpPr>
            <p:nvPr/>
          </p:nvSpPr>
          <p:spPr bwMode="auto">
            <a:xfrm>
              <a:off x="1491" y="3360"/>
              <a:ext cx="48" cy="87"/>
            </a:xfrm>
            <a:custGeom>
              <a:avLst/>
              <a:gdLst>
                <a:gd name="T0" fmla="*/ 40 w 96"/>
                <a:gd name="T1" fmla="*/ 0 h 174"/>
                <a:gd name="T2" fmla="*/ 44 w 96"/>
                <a:gd name="T3" fmla="*/ 9 h 174"/>
                <a:gd name="T4" fmla="*/ 45 w 96"/>
                <a:gd name="T5" fmla="*/ 18 h 174"/>
                <a:gd name="T6" fmla="*/ 46 w 96"/>
                <a:gd name="T7" fmla="*/ 26 h 174"/>
                <a:gd name="T8" fmla="*/ 45 w 96"/>
                <a:gd name="T9" fmla="*/ 35 h 174"/>
                <a:gd name="T10" fmla="*/ 43 w 96"/>
                <a:gd name="T11" fmla="*/ 43 h 174"/>
                <a:gd name="T12" fmla="*/ 39 w 96"/>
                <a:gd name="T13" fmla="*/ 50 h 174"/>
                <a:gd name="T14" fmla="*/ 34 w 96"/>
                <a:gd name="T15" fmla="*/ 57 h 174"/>
                <a:gd name="T16" fmla="*/ 27 w 96"/>
                <a:gd name="T17" fmla="*/ 65 h 174"/>
                <a:gd name="T18" fmla="*/ 24 w 96"/>
                <a:gd name="T19" fmla="*/ 67 h 174"/>
                <a:gd name="T20" fmla="*/ 22 w 96"/>
                <a:gd name="T21" fmla="*/ 69 h 174"/>
                <a:gd name="T22" fmla="*/ 18 w 96"/>
                <a:gd name="T23" fmla="*/ 72 h 174"/>
                <a:gd name="T24" fmla="*/ 15 w 96"/>
                <a:gd name="T25" fmla="*/ 74 h 174"/>
                <a:gd name="T26" fmla="*/ 12 w 96"/>
                <a:gd name="T27" fmla="*/ 76 h 174"/>
                <a:gd name="T28" fmla="*/ 9 w 96"/>
                <a:gd name="T29" fmla="*/ 78 h 174"/>
                <a:gd name="T30" fmla="*/ 6 w 96"/>
                <a:gd name="T31" fmla="*/ 80 h 174"/>
                <a:gd name="T32" fmla="*/ 3 w 96"/>
                <a:gd name="T33" fmla="*/ 82 h 174"/>
                <a:gd name="T34" fmla="*/ 2 w 96"/>
                <a:gd name="T35" fmla="*/ 83 h 174"/>
                <a:gd name="T36" fmla="*/ 0 w 96"/>
                <a:gd name="T37" fmla="*/ 84 h 174"/>
                <a:gd name="T38" fmla="*/ 0 w 96"/>
                <a:gd name="T39" fmla="*/ 86 h 174"/>
                <a:gd name="T40" fmla="*/ 2 w 96"/>
                <a:gd name="T41" fmla="*/ 87 h 174"/>
                <a:gd name="T42" fmla="*/ 6 w 96"/>
                <a:gd name="T43" fmla="*/ 87 h 174"/>
                <a:gd name="T44" fmla="*/ 10 w 96"/>
                <a:gd name="T45" fmla="*/ 85 h 174"/>
                <a:gd name="T46" fmla="*/ 13 w 96"/>
                <a:gd name="T47" fmla="*/ 84 h 174"/>
                <a:gd name="T48" fmla="*/ 16 w 96"/>
                <a:gd name="T49" fmla="*/ 81 h 174"/>
                <a:gd name="T50" fmla="*/ 20 w 96"/>
                <a:gd name="T51" fmla="*/ 78 h 174"/>
                <a:gd name="T52" fmla="*/ 22 w 96"/>
                <a:gd name="T53" fmla="*/ 76 h 174"/>
                <a:gd name="T54" fmla="*/ 25 w 96"/>
                <a:gd name="T55" fmla="*/ 73 h 174"/>
                <a:gd name="T56" fmla="*/ 28 w 96"/>
                <a:gd name="T57" fmla="*/ 70 h 174"/>
                <a:gd name="T58" fmla="*/ 31 w 96"/>
                <a:gd name="T59" fmla="*/ 67 h 174"/>
                <a:gd name="T60" fmla="*/ 34 w 96"/>
                <a:gd name="T61" fmla="*/ 63 h 174"/>
                <a:gd name="T62" fmla="*/ 37 w 96"/>
                <a:gd name="T63" fmla="*/ 60 h 174"/>
                <a:gd name="T64" fmla="*/ 39 w 96"/>
                <a:gd name="T65" fmla="*/ 57 h 174"/>
                <a:gd name="T66" fmla="*/ 46 w 96"/>
                <a:gd name="T67" fmla="*/ 43 h 174"/>
                <a:gd name="T68" fmla="*/ 48 w 96"/>
                <a:gd name="T69" fmla="*/ 28 h 174"/>
                <a:gd name="T70" fmla="*/ 46 w 96"/>
                <a:gd name="T71" fmla="*/ 14 h 174"/>
                <a:gd name="T72" fmla="*/ 40 w 96"/>
                <a:gd name="T73" fmla="*/ 0 h 174"/>
                <a:gd name="T74" fmla="*/ 40 w 96"/>
                <a:gd name="T75" fmla="*/ 0 h 174"/>
                <a:gd name="T76" fmla="*/ 40 w 96"/>
                <a:gd name="T77" fmla="*/ 0 h 174"/>
                <a:gd name="T78" fmla="*/ 40 w 96"/>
                <a:gd name="T79" fmla="*/ 0 h 174"/>
                <a:gd name="T80" fmla="*/ 40 w 96"/>
                <a:gd name="T81" fmla="*/ 0 h 174"/>
                <a:gd name="T82" fmla="*/ 40 w 96"/>
                <a:gd name="T83" fmla="*/ 0 h 1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6"/>
                <a:gd name="T127" fmla="*/ 0 h 174"/>
                <a:gd name="T128" fmla="*/ 96 w 96"/>
                <a:gd name="T129" fmla="*/ 174 h 1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6" h="174">
                  <a:moveTo>
                    <a:pt x="80" y="0"/>
                  </a:moveTo>
                  <a:lnTo>
                    <a:pt x="87" y="18"/>
                  </a:lnTo>
                  <a:lnTo>
                    <a:pt x="90" y="36"/>
                  </a:lnTo>
                  <a:lnTo>
                    <a:pt x="92" y="52"/>
                  </a:lnTo>
                  <a:lnTo>
                    <a:pt x="90" y="69"/>
                  </a:lnTo>
                  <a:lnTo>
                    <a:pt x="86" y="85"/>
                  </a:lnTo>
                  <a:lnTo>
                    <a:pt x="78" y="100"/>
                  </a:lnTo>
                  <a:lnTo>
                    <a:pt x="67" y="115"/>
                  </a:lnTo>
                  <a:lnTo>
                    <a:pt x="55" y="129"/>
                  </a:lnTo>
                  <a:lnTo>
                    <a:pt x="49" y="133"/>
                  </a:lnTo>
                  <a:lnTo>
                    <a:pt x="43" y="138"/>
                  </a:lnTo>
                  <a:lnTo>
                    <a:pt x="36" y="143"/>
                  </a:lnTo>
                  <a:lnTo>
                    <a:pt x="30" y="147"/>
                  </a:lnTo>
                  <a:lnTo>
                    <a:pt x="24" y="151"/>
                  </a:lnTo>
                  <a:lnTo>
                    <a:pt x="18" y="155"/>
                  </a:lnTo>
                  <a:lnTo>
                    <a:pt x="11" y="160"/>
                  </a:lnTo>
                  <a:lnTo>
                    <a:pt x="5" y="163"/>
                  </a:lnTo>
                  <a:lnTo>
                    <a:pt x="3" y="166"/>
                  </a:lnTo>
                  <a:lnTo>
                    <a:pt x="0" y="168"/>
                  </a:lnTo>
                  <a:lnTo>
                    <a:pt x="0" y="171"/>
                  </a:lnTo>
                  <a:lnTo>
                    <a:pt x="3" y="174"/>
                  </a:lnTo>
                  <a:lnTo>
                    <a:pt x="11" y="174"/>
                  </a:lnTo>
                  <a:lnTo>
                    <a:pt x="19" y="170"/>
                  </a:lnTo>
                  <a:lnTo>
                    <a:pt x="26" y="167"/>
                  </a:lnTo>
                  <a:lnTo>
                    <a:pt x="32" y="161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51" y="145"/>
                  </a:lnTo>
                  <a:lnTo>
                    <a:pt x="57" y="139"/>
                  </a:lnTo>
                  <a:lnTo>
                    <a:pt x="63" y="133"/>
                  </a:lnTo>
                  <a:lnTo>
                    <a:pt x="68" y="127"/>
                  </a:lnTo>
                  <a:lnTo>
                    <a:pt x="73" y="121"/>
                  </a:lnTo>
                  <a:lnTo>
                    <a:pt x="78" y="114"/>
                  </a:lnTo>
                  <a:lnTo>
                    <a:pt x="92" y="85"/>
                  </a:lnTo>
                  <a:lnTo>
                    <a:pt x="96" y="57"/>
                  </a:lnTo>
                  <a:lnTo>
                    <a:pt x="92" y="2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7" name="Freeform 126"/>
            <p:cNvSpPr>
              <a:spLocks/>
            </p:cNvSpPr>
            <p:nvPr/>
          </p:nvSpPr>
          <p:spPr bwMode="auto">
            <a:xfrm>
              <a:off x="1455" y="3386"/>
              <a:ext cx="277" cy="213"/>
            </a:xfrm>
            <a:custGeom>
              <a:avLst/>
              <a:gdLst>
                <a:gd name="T0" fmla="*/ 8 w 553"/>
                <a:gd name="T1" fmla="*/ 13 h 426"/>
                <a:gd name="T2" fmla="*/ 25 w 553"/>
                <a:gd name="T3" fmla="*/ 39 h 426"/>
                <a:gd name="T4" fmla="*/ 43 w 553"/>
                <a:gd name="T5" fmla="*/ 63 h 426"/>
                <a:gd name="T6" fmla="*/ 63 w 553"/>
                <a:gd name="T7" fmla="*/ 87 h 426"/>
                <a:gd name="T8" fmla="*/ 84 w 553"/>
                <a:gd name="T9" fmla="*/ 108 h 426"/>
                <a:gd name="T10" fmla="*/ 106 w 553"/>
                <a:gd name="T11" fmla="*/ 130 h 426"/>
                <a:gd name="T12" fmla="*/ 130 w 553"/>
                <a:gd name="T13" fmla="*/ 149 h 426"/>
                <a:gd name="T14" fmla="*/ 155 w 553"/>
                <a:gd name="T15" fmla="*/ 167 h 426"/>
                <a:gd name="T16" fmla="*/ 177 w 553"/>
                <a:gd name="T17" fmla="*/ 179 h 426"/>
                <a:gd name="T18" fmla="*/ 193 w 553"/>
                <a:gd name="T19" fmla="*/ 187 h 426"/>
                <a:gd name="T20" fmla="*/ 210 w 553"/>
                <a:gd name="T21" fmla="*/ 195 h 426"/>
                <a:gd name="T22" fmla="*/ 227 w 553"/>
                <a:gd name="T23" fmla="*/ 202 h 426"/>
                <a:gd name="T24" fmla="*/ 239 w 553"/>
                <a:gd name="T25" fmla="*/ 206 h 426"/>
                <a:gd name="T26" fmla="*/ 244 w 553"/>
                <a:gd name="T27" fmla="*/ 207 h 426"/>
                <a:gd name="T28" fmla="*/ 249 w 553"/>
                <a:gd name="T29" fmla="*/ 209 h 426"/>
                <a:gd name="T30" fmla="*/ 254 w 553"/>
                <a:gd name="T31" fmla="*/ 211 h 426"/>
                <a:gd name="T32" fmla="*/ 259 w 553"/>
                <a:gd name="T33" fmla="*/ 212 h 426"/>
                <a:gd name="T34" fmla="*/ 263 w 553"/>
                <a:gd name="T35" fmla="*/ 213 h 426"/>
                <a:gd name="T36" fmla="*/ 266 w 553"/>
                <a:gd name="T37" fmla="*/ 213 h 426"/>
                <a:gd name="T38" fmla="*/ 269 w 553"/>
                <a:gd name="T39" fmla="*/ 213 h 426"/>
                <a:gd name="T40" fmla="*/ 272 w 553"/>
                <a:gd name="T41" fmla="*/ 211 h 426"/>
                <a:gd name="T42" fmla="*/ 277 w 553"/>
                <a:gd name="T43" fmla="*/ 205 h 426"/>
                <a:gd name="T44" fmla="*/ 276 w 553"/>
                <a:gd name="T45" fmla="*/ 202 h 426"/>
                <a:gd name="T46" fmla="*/ 275 w 553"/>
                <a:gd name="T47" fmla="*/ 201 h 426"/>
                <a:gd name="T48" fmla="*/ 272 w 553"/>
                <a:gd name="T49" fmla="*/ 199 h 426"/>
                <a:gd name="T50" fmla="*/ 268 w 553"/>
                <a:gd name="T51" fmla="*/ 198 h 426"/>
                <a:gd name="T52" fmla="*/ 264 w 553"/>
                <a:gd name="T53" fmla="*/ 197 h 426"/>
                <a:gd name="T54" fmla="*/ 259 w 553"/>
                <a:gd name="T55" fmla="*/ 195 h 426"/>
                <a:gd name="T56" fmla="*/ 254 w 553"/>
                <a:gd name="T57" fmla="*/ 194 h 426"/>
                <a:gd name="T58" fmla="*/ 249 w 553"/>
                <a:gd name="T59" fmla="*/ 192 h 426"/>
                <a:gd name="T60" fmla="*/ 238 w 553"/>
                <a:gd name="T61" fmla="*/ 188 h 426"/>
                <a:gd name="T62" fmla="*/ 220 w 553"/>
                <a:gd name="T63" fmla="*/ 182 h 426"/>
                <a:gd name="T64" fmla="*/ 204 w 553"/>
                <a:gd name="T65" fmla="*/ 175 h 426"/>
                <a:gd name="T66" fmla="*/ 188 w 553"/>
                <a:gd name="T67" fmla="*/ 167 h 426"/>
                <a:gd name="T68" fmla="*/ 166 w 553"/>
                <a:gd name="T69" fmla="*/ 156 h 426"/>
                <a:gd name="T70" fmla="*/ 140 w 553"/>
                <a:gd name="T71" fmla="*/ 140 h 426"/>
                <a:gd name="T72" fmla="*/ 115 w 553"/>
                <a:gd name="T73" fmla="*/ 122 h 426"/>
                <a:gd name="T74" fmla="*/ 91 w 553"/>
                <a:gd name="T75" fmla="*/ 103 h 426"/>
                <a:gd name="T76" fmla="*/ 68 w 553"/>
                <a:gd name="T77" fmla="*/ 83 h 426"/>
                <a:gd name="T78" fmla="*/ 47 w 553"/>
                <a:gd name="T79" fmla="*/ 61 h 426"/>
                <a:gd name="T80" fmla="*/ 27 w 553"/>
                <a:gd name="T81" fmla="*/ 38 h 426"/>
                <a:gd name="T82" fmla="*/ 9 w 553"/>
                <a:gd name="T83" fmla="*/ 13 h 426"/>
                <a:gd name="T84" fmla="*/ 0 w 553"/>
                <a:gd name="T85" fmla="*/ 0 h 426"/>
                <a:gd name="T86" fmla="*/ 0 w 553"/>
                <a:gd name="T87" fmla="*/ 0 h 426"/>
                <a:gd name="T88" fmla="*/ 0 w 553"/>
                <a:gd name="T89" fmla="*/ 1 h 4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3"/>
                <a:gd name="T136" fmla="*/ 0 h 426"/>
                <a:gd name="T137" fmla="*/ 553 w 553"/>
                <a:gd name="T138" fmla="*/ 426 h 4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3" h="426">
                  <a:moveTo>
                    <a:pt x="0" y="1"/>
                  </a:moveTo>
                  <a:lnTo>
                    <a:pt x="16" y="27"/>
                  </a:lnTo>
                  <a:lnTo>
                    <a:pt x="32" y="53"/>
                  </a:lnTo>
                  <a:lnTo>
                    <a:pt x="50" y="78"/>
                  </a:lnTo>
                  <a:lnTo>
                    <a:pt x="68" y="102"/>
                  </a:lnTo>
                  <a:lnTo>
                    <a:pt x="86" y="126"/>
                  </a:lnTo>
                  <a:lnTo>
                    <a:pt x="105" y="151"/>
                  </a:lnTo>
                  <a:lnTo>
                    <a:pt x="126" y="174"/>
                  </a:lnTo>
                  <a:lnTo>
                    <a:pt x="146" y="195"/>
                  </a:lnTo>
                  <a:lnTo>
                    <a:pt x="167" y="217"/>
                  </a:lnTo>
                  <a:lnTo>
                    <a:pt x="189" y="239"/>
                  </a:lnTo>
                  <a:lnTo>
                    <a:pt x="212" y="259"/>
                  </a:lnTo>
                  <a:lnTo>
                    <a:pt x="235" y="278"/>
                  </a:lnTo>
                  <a:lnTo>
                    <a:pt x="259" y="298"/>
                  </a:lnTo>
                  <a:lnTo>
                    <a:pt x="285" y="315"/>
                  </a:lnTo>
                  <a:lnTo>
                    <a:pt x="310" y="333"/>
                  </a:lnTo>
                  <a:lnTo>
                    <a:pt x="337" y="349"/>
                  </a:lnTo>
                  <a:lnTo>
                    <a:pt x="353" y="358"/>
                  </a:lnTo>
                  <a:lnTo>
                    <a:pt x="369" y="366"/>
                  </a:lnTo>
                  <a:lnTo>
                    <a:pt x="386" y="374"/>
                  </a:lnTo>
                  <a:lnTo>
                    <a:pt x="402" y="382"/>
                  </a:lnTo>
                  <a:lnTo>
                    <a:pt x="420" y="390"/>
                  </a:lnTo>
                  <a:lnTo>
                    <a:pt x="437" y="397"/>
                  </a:lnTo>
                  <a:lnTo>
                    <a:pt x="454" y="404"/>
                  </a:lnTo>
                  <a:lnTo>
                    <a:pt x="471" y="410"/>
                  </a:lnTo>
                  <a:lnTo>
                    <a:pt x="477" y="411"/>
                  </a:lnTo>
                  <a:lnTo>
                    <a:pt x="482" y="413"/>
                  </a:lnTo>
                  <a:lnTo>
                    <a:pt x="488" y="414"/>
                  </a:lnTo>
                  <a:lnTo>
                    <a:pt x="492" y="417"/>
                  </a:lnTo>
                  <a:lnTo>
                    <a:pt x="498" y="418"/>
                  </a:lnTo>
                  <a:lnTo>
                    <a:pt x="502" y="420"/>
                  </a:lnTo>
                  <a:lnTo>
                    <a:pt x="508" y="421"/>
                  </a:lnTo>
                  <a:lnTo>
                    <a:pt x="514" y="422"/>
                  </a:lnTo>
                  <a:lnTo>
                    <a:pt x="517" y="424"/>
                  </a:lnTo>
                  <a:lnTo>
                    <a:pt x="522" y="424"/>
                  </a:lnTo>
                  <a:lnTo>
                    <a:pt x="526" y="425"/>
                  </a:lnTo>
                  <a:lnTo>
                    <a:pt x="529" y="425"/>
                  </a:lnTo>
                  <a:lnTo>
                    <a:pt x="532" y="425"/>
                  </a:lnTo>
                  <a:lnTo>
                    <a:pt x="537" y="426"/>
                  </a:lnTo>
                  <a:lnTo>
                    <a:pt x="538" y="425"/>
                  </a:lnTo>
                  <a:lnTo>
                    <a:pt x="535" y="424"/>
                  </a:lnTo>
                  <a:lnTo>
                    <a:pt x="543" y="422"/>
                  </a:lnTo>
                  <a:lnTo>
                    <a:pt x="551" y="417"/>
                  </a:lnTo>
                  <a:lnTo>
                    <a:pt x="553" y="409"/>
                  </a:lnTo>
                  <a:lnTo>
                    <a:pt x="549" y="403"/>
                  </a:lnTo>
                  <a:lnTo>
                    <a:pt x="552" y="404"/>
                  </a:lnTo>
                  <a:lnTo>
                    <a:pt x="551" y="403"/>
                  </a:lnTo>
                  <a:lnTo>
                    <a:pt x="549" y="402"/>
                  </a:lnTo>
                  <a:lnTo>
                    <a:pt x="546" y="401"/>
                  </a:lnTo>
                  <a:lnTo>
                    <a:pt x="543" y="398"/>
                  </a:lnTo>
                  <a:lnTo>
                    <a:pt x="539" y="397"/>
                  </a:lnTo>
                  <a:lnTo>
                    <a:pt x="536" y="396"/>
                  </a:lnTo>
                  <a:lnTo>
                    <a:pt x="532" y="395"/>
                  </a:lnTo>
                  <a:lnTo>
                    <a:pt x="528" y="394"/>
                  </a:lnTo>
                  <a:lnTo>
                    <a:pt x="522" y="392"/>
                  </a:lnTo>
                  <a:lnTo>
                    <a:pt x="517" y="390"/>
                  </a:lnTo>
                  <a:lnTo>
                    <a:pt x="513" y="389"/>
                  </a:lnTo>
                  <a:lnTo>
                    <a:pt x="507" y="387"/>
                  </a:lnTo>
                  <a:lnTo>
                    <a:pt x="502" y="386"/>
                  </a:lnTo>
                  <a:lnTo>
                    <a:pt x="497" y="383"/>
                  </a:lnTo>
                  <a:lnTo>
                    <a:pt x="492" y="382"/>
                  </a:lnTo>
                  <a:lnTo>
                    <a:pt x="475" y="376"/>
                  </a:lnTo>
                  <a:lnTo>
                    <a:pt x="458" y="371"/>
                  </a:lnTo>
                  <a:lnTo>
                    <a:pt x="440" y="364"/>
                  </a:lnTo>
                  <a:lnTo>
                    <a:pt x="424" y="357"/>
                  </a:lnTo>
                  <a:lnTo>
                    <a:pt x="407" y="349"/>
                  </a:lnTo>
                  <a:lnTo>
                    <a:pt x="391" y="342"/>
                  </a:lnTo>
                  <a:lnTo>
                    <a:pt x="375" y="334"/>
                  </a:lnTo>
                  <a:lnTo>
                    <a:pt x="358" y="326"/>
                  </a:lnTo>
                  <a:lnTo>
                    <a:pt x="332" y="311"/>
                  </a:lnTo>
                  <a:lnTo>
                    <a:pt x="305" y="296"/>
                  </a:lnTo>
                  <a:lnTo>
                    <a:pt x="279" y="280"/>
                  </a:lnTo>
                  <a:lnTo>
                    <a:pt x="254" y="262"/>
                  </a:lnTo>
                  <a:lnTo>
                    <a:pt x="229" y="244"/>
                  </a:lnTo>
                  <a:lnTo>
                    <a:pt x="205" y="225"/>
                  </a:lnTo>
                  <a:lnTo>
                    <a:pt x="181" y="206"/>
                  </a:lnTo>
                  <a:lnTo>
                    <a:pt x="159" y="186"/>
                  </a:lnTo>
                  <a:lnTo>
                    <a:pt x="136" y="166"/>
                  </a:lnTo>
                  <a:lnTo>
                    <a:pt x="114" y="144"/>
                  </a:lnTo>
                  <a:lnTo>
                    <a:pt x="93" y="122"/>
                  </a:lnTo>
                  <a:lnTo>
                    <a:pt x="74" y="99"/>
                  </a:lnTo>
                  <a:lnTo>
                    <a:pt x="54" y="75"/>
                  </a:lnTo>
                  <a:lnTo>
                    <a:pt x="36" y="50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8" name="Freeform 127"/>
            <p:cNvSpPr>
              <a:spLocks/>
            </p:cNvSpPr>
            <p:nvPr/>
          </p:nvSpPr>
          <p:spPr bwMode="auto">
            <a:xfrm>
              <a:off x="1499" y="3325"/>
              <a:ext cx="253" cy="187"/>
            </a:xfrm>
            <a:custGeom>
              <a:avLst/>
              <a:gdLst>
                <a:gd name="T0" fmla="*/ 3 w 507"/>
                <a:gd name="T1" fmla="*/ 6 h 374"/>
                <a:gd name="T2" fmla="*/ 10 w 507"/>
                <a:gd name="T3" fmla="*/ 15 h 374"/>
                <a:gd name="T4" fmla="*/ 16 w 507"/>
                <a:gd name="T5" fmla="*/ 23 h 374"/>
                <a:gd name="T6" fmla="*/ 20 w 507"/>
                <a:gd name="T7" fmla="*/ 28 h 374"/>
                <a:gd name="T8" fmla="*/ 25 w 507"/>
                <a:gd name="T9" fmla="*/ 33 h 374"/>
                <a:gd name="T10" fmla="*/ 30 w 507"/>
                <a:gd name="T11" fmla="*/ 37 h 374"/>
                <a:gd name="T12" fmla="*/ 38 w 507"/>
                <a:gd name="T13" fmla="*/ 44 h 374"/>
                <a:gd name="T14" fmla="*/ 50 w 507"/>
                <a:gd name="T15" fmla="*/ 52 h 374"/>
                <a:gd name="T16" fmla="*/ 62 w 507"/>
                <a:gd name="T17" fmla="*/ 59 h 374"/>
                <a:gd name="T18" fmla="*/ 75 w 507"/>
                <a:gd name="T19" fmla="*/ 66 h 374"/>
                <a:gd name="T20" fmla="*/ 88 w 507"/>
                <a:gd name="T21" fmla="*/ 71 h 374"/>
                <a:gd name="T22" fmla="*/ 101 w 507"/>
                <a:gd name="T23" fmla="*/ 75 h 374"/>
                <a:gd name="T24" fmla="*/ 114 w 507"/>
                <a:gd name="T25" fmla="*/ 78 h 374"/>
                <a:gd name="T26" fmla="*/ 127 w 507"/>
                <a:gd name="T27" fmla="*/ 81 h 374"/>
                <a:gd name="T28" fmla="*/ 140 w 507"/>
                <a:gd name="T29" fmla="*/ 85 h 374"/>
                <a:gd name="T30" fmla="*/ 153 w 507"/>
                <a:gd name="T31" fmla="*/ 89 h 374"/>
                <a:gd name="T32" fmla="*/ 165 w 507"/>
                <a:gd name="T33" fmla="*/ 94 h 374"/>
                <a:gd name="T34" fmla="*/ 177 w 507"/>
                <a:gd name="T35" fmla="*/ 100 h 374"/>
                <a:gd name="T36" fmla="*/ 194 w 507"/>
                <a:gd name="T37" fmla="*/ 111 h 374"/>
                <a:gd name="T38" fmla="*/ 215 w 507"/>
                <a:gd name="T39" fmla="*/ 130 h 374"/>
                <a:gd name="T40" fmla="*/ 232 w 507"/>
                <a:gd name="T41" fmla="*/ 150 h 374"/>
                <a:gd name="T42" fmla="*/ 246 w 507"/>
                <a:gd name="T43" fmla="*/ 174 h 374"/>
                <a:gd name="T44" fmla="*/ 253 w 507"/>
                <a:gd name="T45" fmla="*/ 187 h 374"/>
                <a:gd name="T46" fmla="*/ 253 w 507"/>
                <a:gd name="T47" fmla="*/ 187 h 374"/>
                <a:gd name="T48" fmla="*/ 248 w 507"/>
                <a:gd name="T49" fmla="*/ 174 h 374"/>
                <a:gd name="T50" fmla="*/ 237 w 507"/>
                <a:gd name="T51" fmla="*/ 150 h 374"/>
                <a:gd name="T52" fmla="*/ 223 w 507"/>
                <a:gd name="T53" fmla="*/ 130 h 374"/>
                <a:gd name="T54" fmla="*/ 206 w 507"/>
                <a:gd name="T55" fmla="*/ 110 h 374"/>
                <a:gd name="T56" fmla="*/ 185 w 507"/>
                <a:gd name="T57" fmla="*/ 95 h 374"/>
                <a:gd name="T58" fmla="*/ 163 w 507"/>
                <a:gd name="T59" fmla="*/ 84 h 374"/>
                <a:gd name="T60" fmla="*/ 141 w 507"/>
                <a:gd name="T61" fmla="*/ 75 h 374"/>
                <a:gd name="T62" fmla="*/ 117 w 507"/>
                <a:gd name="T63" fmla="*/ 70 h 374"/>
                <a:gd name="T64" fmla="*/ 97 w 507"/>
                <a:gd name="T65" fmla="*/ 65 h 374"/>
                <a:gd name="T66" fmla="*/ 81 w 507"/>
                <a:gd name="T67" fmla="*/ 60 h 374"/>
                <a:gd name="T68" fmla="*/ 67 w 507"/>
                <a:gd name="T69" fmla="*/ 54 h 374"/>
                <a:gd name="T70" fmla="*/ 53 w 507"/>
                <a:gd name="T71" fmla="*/ 48 h 374"/>
                <a:gd name="T72" fmla="*/ 42 w 507"/>
                <a:gd name="T73" fmla="*/ 43 h 374"/>
                <a:gd name="T74" fmla="*/ 35 w 507"/>
                <a:gd name="T75" fmla="*/ 38 h 374"/>
                <a:gd name="T76" fmla="*/ 28 w 507"/>
                <a:gd name="T77" fmla="*/ 32 h 374"/>
                <a:gd name="T78" fmla="*/ 21 w 507"/>
                <a:gd name="T79" fmla="*/ 27 h 374"/>
                <a:gd name="T80" fmla="*/ 15 w 507"/>
                <a:gd name="T81" fmla="*/ 21 h 374"/>
                <a:gd name="T82" fmla="*/ 11 w 507"/>
                <a:gd name="T83" fmla="*/ 15 h 374"/>
                <a:gd name="T84" fmla="*/ 6 w 507"/>
                <a:gd name="T85" fmla="*/ 9 h 374"/>
                <a:gd name="T86" fmla="*/ 2 w 507"/>
                <a:gd name="T87" fmla="*/ 3 h 374"/>
                <a:gd name="T88" fmla="*/ 0 w 507"/>
                <a:gd name="T89" fmla="*/ 0 h 374"/>
                <a:gd name="T90" fmla="*/ 0 w 507"/>
                <a:gd name="T91" fmla="*/ 0 h 374"/>
                <a:gd name="T92" fmla="*/ 0 w 507"/>
                <a:gd name="T93" fmla="*/ 1 h 37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07"/>
                <a:gd name="T142" fmla="*/ 0 h 374"/>
                <a:gd name="T143" fmla="*/ 507 w 507"/>
                <a:gd name="T144" fmla="*/ 374 h 37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07" h="374">
                  <a:moveTo>
                    <a:pt x="0" y="1"/>
                  </a:moveTo>
                  <a:lnTo>
                    <a:pt x="7" y="11"/>
                  </a:lnTo>
                  <a:lnTo>
                    <a:pt x="13" y="20"/>
                  </a:lnTo>
                  <a:lnTo>
                    <a:pt x="20" y="31"/>
                  </a:lnTo>
                  <a:lnTo>
                    <a:pt x="28" y="41"/>
                  </a:lnTo>
                  <a:lnTo>
                    <a:pt x="32" y="46"/>
                  </a:lnTo>
                  <a:lnTo>
                    <a:pt x="36" y="50"/>
                  </a:lnTo>
                  <a:lnTo>
                    <a:pt x="41" y="56"/>
                  </a:lnTo>
                  <a:lnTo>
                    <a:pt x="46" y="61"/>
                  </a:lnTo>
                  <a:lnTo>
                    <a:pt x="50" y="65"/>
                  </a:lnTo>
                  <a:lnTo>
                    <a:pt x="55" y="70"/>
                  </a:lnTo>
                  <a:lnTo>
                    <a:pt x="60" y="73"/>
                  </a:lnTo>
                  <a:lnTo>
                    <a:pt x="64" y="78"/>
                  </a:lnTo>
                  <a:lnTo>
                    <a:pt x="76" y="87"/>
                  </a:lnTo>
                  <a:lnTo>
                    <a:pt x="87" y="96"/>
                  </a:lnTo>
                  <a:lnTo>
                    <a:pt x="100" y="104"/>
                  </a:lnTo>
                  <a:lnTo>
                    <a:pt x="113" y="112"/>
                  </a:lnTo>
                  <a:lnTo>
                    <a:pt x="125" y="119"/>
                  </a:lnTo>
                  <a:lnTo>
                    <a:pt x="138" y="126"/>
                  </a:lnTo>
                  <a:lnTo>
                    <a:pt x="151" y="132"/>
                  </a:lnTo>
                  <a:lnTo>
                    <a:pt x="164" y="138"/>
                  </a:lnTo>
                  <a:lnTo>
                    <a:pt x="177" y="142"/>
                  </a:lnTo>
                  <a:lnTo>
                    <a:pt x="190" y="147"/>
                  </a:lnTo>
                  <a:lnTo>
                    <a:pt x="202" y="149"/>
                  </a:lnTo>
                  <a:lnTo>
                    <a:pt x="215" y="153"/>
                  </a:lnTo>
                  <a:lnTo>
                    <a:pt x="229" y="155"/>
                  </a:lnTo>
                  <a:lnTo>
                    <a:pt x="242" y="159"/>
                  </a:lnTo>
                  <a:lnTo>
                    <a:pt x="255" y="161"/>
                  </a:lnTo>
                  <a:lnTo>
                    <a:pt x="268" y="164"/>
                  </a:lnTo>
                  <a:lnTo>
                    <a:pt x="281" y="169"/>
                  </a:lnTo>
                  <a:lnTo>
                    <a:pt x="293" y="172"/>
                  </a:lnTo>
                  <a:lnTo>
                    <a:pt x="306" y="177"/>
                  </a:lnTo>
                  <a:lnTo>
                    <a:pt x="319" y="183"/>
                  </a:lnTo>
                  <a:lnTo>
                    <a:pt x="330" y="188"/>
                  </a:lnTo>
                  <a:lnTo>
                    <a:pt x="343" y="194"/>
                  </a:lnTo>
                  <a:lnTo>
                    <a:pt x="355" y="200"/>
                  </a:lnTo>
                  <a:lnTo>
                    <a:pt x="366" y="207"/>
                  </a:lnTo>
                  <a:lnTo>
                    <a:pt x="389" y="222"/>
                  </a:lnTo>
                  <a:lnTo>
                    <a:pt x="411" y="239"/>
                  </a:lnTo>
                  <a:lnTo>
                    <a:pt x="431" y="259"/>
                  </a:lnTo>
                  <a:lnTo>
                    <a:pt x="449" y="278"/>
                  </a:lnTo>
                  <a:lnTo>
                    <a:pt x="465" y="300"/>
                  </a:lnTo>
                  <a:lnTo>
                    <a:pt x="479" y="323"/>
                  </a:lnTo>
                  <a:lnTo>
                    <a:pt x="493" y="347"/>
                  </a:lnTo>
                  <a:lnTo>
                    <a:pt x="504" y="373"/>
                  </a:lnTo>
                  <a:lnTo>
                    <a:pt x="506" y="374"/>
                  </a:lnTo>
                  <a:lnTo>
                    <a:pt x="507" y="373"/>
                  </a:lnTo>
                  <a:lnTo>
                    <a:pt x="507" y="372"/>
                  </a:lnTo>
                  <a:lnTo>
                    <a:pt x="497" y="347"/>
                  </a:lnTo>
                  <a:lnTo>
                    <a:pt x="487" y="323"/>
                  </a:lnTo>
                  <a:lnTo>
                    <a:pt x="474" y="300"/>
                  </a:lnTo>
                  <a:lnTo>
                    <a:pt x="462" y="278"/>
                  </a:lnTo>
                  <a:lnTo>
                    <a:pt x="447" y="259"/>
                  </a:lnTo>
                  <a:lnTo>
                    <a:pt x="431" y="239"/>
                  </a:lnTo>
                  <a:lnTo>
                    <a:pt x="412" y="221"/>
                  </a:lnTo>
                  <a:lnTo>
                    <a:pt x="391" y="203"/>
                  </a:lnTo>
                  <a:lnTo>
                    <a:pt x="371" y="190"/>
                  </a:lnTo>
                  <a:lnTo>
                    <a:pt x="350" y="177"/>
                  </a:lnTo>
                  <a:lnTo>
                    <a:pt x="327" y="167"/>
                  </a:lnTo>
                  <a:lnTo>
                    <a:pt x="305" y="159"/>
                  </a:lnTo>
                  <a:lnTo>
                    <a:pt x="282" y="150"/>
                  </a:lnTo>
                  <a:lnTo>
                    <a:pt x="258" y="145"/>
                  </a:lnTo>
                  <a:lnTo>
                    <a:pt x="234" y="139"/>
                  </a:lnTo>
                  <a:lnTo>
                    <a:pt x="209" y="133"/>
                  </a:lnTo>
                  <a:lnTo>
                    <a:pt x="194" y="130"/>
                  </a:lnTo>
                  <a:lnTo>
                    <a:pt x="178" y="125"/>
                  </a:lnTo>
                  <a:lnTo>
                    <a:pt x="163" y="121"/>
                  </a:lnTo>
                  <a:lnTo>
                    <a:pt x="149" y="115"/>
                  </a:lnTo>
                  <a:lnTo>
                    <a:pt x="134" y="109"/>
                  </a:lnTo>
                  <a:lnTo>
                    <a:pt x="119" y="103"/>
                  </a:lnTo>
                  <a:lnTo>
                    <a:pt x="106" y="96"/>
                  </a:lnTo>
                  <a:lnTo>
                    <a:pt x="92" y="89"/>
                  </a:lnTo>
                  <a:lnTo>
                    <a:pt x="84" y="85"/>
                  </a:lnTo>
                  <a:lnTo>
                    <a:pt x="77" y="80"/>
                  </a:lnTo>
                  <a:lnTo>
                    <a:pt x="70" y="76"/>
                  </a:lnTo>
                  <a:lnTo>
                    <a:pt x="63" y="70"/>
                  </a:lnTo>
                  <a:lnTo>
                    <a:pt x="56" y="64"/>
                  </a:lnTo>
                  <a:lnTo>
                    <a:pt x="49" y="59"/>
                  </a:lnTo>
                  <a:lnTo>
                    <a:pt x="42" y="54"/>
                  </a:lnTo>
                  <a:lnTo>
                    <a:pt x="36" y="48"/>
                  </a:lnTo>
                  <a:lnTo>
                    <a:pt x="31" y="42"/>
                  </a:lnTo>
                  <a:lnTo>
                    <a:pt x="26" y="36"/>
                  </a:lnTo>
                  <a:lnTo>
                    <a:pt x="22" y="31"/>
                  </a:lnTo>
                  <a:lnTo>
                    <a:pt x="18" y="24"/>
                  </a:lnTo>
                  <a:lnTo>
                    <a:pt x="13" y="18"/>
                  </a:lnTo>
                  <a:lnTo>
                    <a:pt x="9" y="12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9" name="Freeform 128"/>
            <p:cNvSpPr>
              <a:spLocks/>
            </p:cNvSpPr>
            <p:nvPr/>
          </p:nvSpPr>
          <p:spPr bwMode="auto">
            <a:xfrm>
              <a:off x="1792" y="3230"/>
              <a:ext cx="65" cy="95"/>
            </a:xfrm>
            <a:custGeom>
              <a:avLst/>
              <a:gdLst>
                <a:gd name="T0" fmla="*/ 65 w 130"/>
                <a:gd name="T1" fmla="*/ 0 h 190"/>
                <a:gd name="T2" fmla="*/ 62 w 130"/>
                <a:gd name="T3" fmla="*/ 6 h 190"/>
                <a:gd name="T4" fmla="*/ 59 w 130"/>
                <a:gd name="T5" fmla="*/ 12 h 190"/>
                <a:gd name="T6" fmla="*/ 56 w 130"/>
                <a:gd name="T7" fmla="*/ 17 h 190"/>
                <a:gd name="T8" fmla="*/ 53 w 130"/>
                <a:gd name="T9" fmla="*/ 23 h 190"/>
                <a:gd name="T10" fmla="*/ 49 w 130"/>
                <a:gd name="T11" fmla="*/ 28 h 190"/>
                <a:gd name="T12" fmla="*/ 47 w 130"/>
                <a:gd name="T13" fmla="*/ 35 h 190"/>
                <a:gd name="T14" fmla="*/ 44 w 130"/>
                <a:gd name="T15" fmla="*/ 41 h 190"/>
                <a:gd name="T16" fmla="*/ 40 w 130"/>
                <a:gd name="T17" fmla="*/ 47 h 190"/>
                <a:gd name="T18" fmla="*/ 36 w 130"/>
                <a:gd name="T19" fmla="*/ 52 h 190"/>
                <a:gd name="T20" fmla="*/ 33 w 130"/>
                <a:gd name="T21" fmla="*/ 58 h 190"/>
                <a:gd name="T22" fmla="*/ 27 w 130"/>
                <a:gd name="T23" fmla="*/ 63 h 190"/>
                <a:gd name="T24" fmla="*/ 22 w 130"/>
                <a:gd name="T25" fmla="*/ 69 h 190"/>
                <a:gd name="T26" fmla="*/ 17 w 130"/>
                <a:gd name="T27" fmla="*/ 73 h 190"/>
                <a:gd name="T28" fmla="*/ 12 w 130"/>
                <a:gd name="T29" fmla="*/ 78 h 190"/>
                <a:gd name="T30" fmla="*/ 7 w 130"/>
                <a:gd name="T31" fmla="*/ 83 h 190"/>
                <a:gd name="T32" fmla="*/ 2 w 130"/>
                <a:gd name="T33" fmla="*/ 88 h 190"/>
                <a:gd name="T34" fmla="*/ 1 w 130"/>
                <a:gd name="T35" fmla="*/ 90 h 190"/>
                <a:gd name="T36" fmla="*/ 0 w 130"/>
                <a:gd name="T37" fmla="*/ 93 h 190"/>
                <a:gd name="T38" fmla="*/ 1 w 130"/>
                <a:gd name="T39" fmla="*/ 95 h 190"/>
                <a:gd name="T40" fmla="*/ 3 w 130"/>
                <a:gd name="T41" fmla="*/ 95 h 190"/>
                <a:gd name="T42" fmla="*/ 8 w 130"/>
                <a:gd name="T43" fmla="*/ 92 h 190"/>
                <a:gd name="T44" fmla="*/ 14 w 130"/>
                <a:gd name="T45" fmla="*/ 88 h 190"/>
                <a:gd name="T46" fmla="*/ 18 w 130"/>
                <a:gd name="T47" fmla="*/ 83 h 190"/>
                <a:gd name="T48" fmla="*/ 22 w 130"/>
                <a:gd name="T49" fmla="*/ 78 h 190"/>
                <a:gd name="T50" fmla="*/ 27 w 130"/>
                <a:gd name="T51" fmla="*/ 73 h 190"/>
                <a:gd name="T52" fmla="*/ 30 w 130"/>
                <a:gd name="T53" fmla="*/ 67 h 190"/>
                <a:gd name="T54" fmla="*/ 34 w 130"/>
                <a:gd name="T55" fmla="*/ 62 h 190"/>
                <a:gd name="T56" fmla="*/ 38 w 130"/>
                <a:gd name="T57" fmla="*/ 57 h 190"/>
                <a:gd name="T58" fmla="*/ 42 w 130"/>
                <a:gd name="T59" fmla="*/ 50 h 190"/>
                <a:gd name="T60" fmla="*/ 45 w 130"/>
                <a:gd name="T61" fmla="*/ 43 h 190"/>
                <a:gd name="T62" fmla="*/ 49 w 130"/>
                <a:gd name="T63" fmla="*/ 36 h 190"/>
                <a:gd name="T64" fmla="*/ 52 w 130"/>
                <a:gd name="T65" fmla="*/ 28 h 190"/>
                <a:gd name="T66" fmla="*/ 55 w 130"/>
                <a:gd name="T67" fmla="*/ 21 h 190"/>
                <a:gd name="T68" fmla="*/ 58 w 130"/>
                <a:gd name="T69" fmla="*/ 14 h 190"/>
                <a:gd name="T70" fmla="*/ 62 w 130"/>
                <a:gd name="T71" fmla="*/ 6 h 190"/>
                <a:gd name="T72" fmla="*/ 65 w 130"/>
                <a:gd name="T73" fmla="*/ 0 h 190"/>
                <a:gd name="T74" fmla="*/ 65 w 130"/>
                <a:gd name="T75" fmla="*/ 0 h 190"/>
                <a:gd name="T76" fmla="*/ 65 w 130"/>
                <a:gd name="T77" fmla="*/ 0 h 190"/>
                <a:gd name="T78" fmla="*/ 65 w 130"/>
                <a:gd name="T79" fmla="*/ 0 h 190"/>
                <a:gd name="T80" fmla="*/ 65 w 130"/>
                <a:gd name="T81" fmla="*/ 0 h 190"/>
                <a:gd name="T82" fmla="*/ 65 w 130"/>
                <a:gd name="T83" fmla="*/ 0 h 1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90"/>
                <a:gd name="T128" fmla="*/ 130 w 130"/>
                <a:gd name="T129" fmla="*/ 190 h 1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90">
                  <a:moveTo>
                    <a:pt x="130" y="0"/>
                  </a:moveTo>
                  <a:lnTo>
                    <a:pt x="124" y="11"/>
                  </a:lnTo>
                  <a:lnTo>
                    <a:pt x="118" y="23"/>
                  </a:lnTo>
                  <a:lnTo>
                    <a:pt x="112" y="34"/>
                  </a:lnTo>
                  <a:lnTo>
                    <a:pt x="106" y="46"/>
                  </a:lnTo>
                  <a:lnTo>
                    <a:pt x="99" y="57"/>
                  </a:lnTo>
                  <a:lnTo>
                    <a:pt x="94" y="70"/>
                  </a:lnTo>
                  <a:lnTo>
                    <a:pt x="88" y="81"/>
                  </a:lnTo>
                  <a:lnTo>
                    <a:pt x="81" y="93"/>
                  </a:lnTo>
                  <a:lnTo>
                    <a:pt x="73" y="104"/>
                  </a:lnTo>
                  <a:lnTo>
                    <a:pt x="65" y="116"/>
                  </a:lnTo>
                  <a:lnTo>
                    <a:pt x="54" y="126"/>
                  </a:lnTo>
                  <a:lnTo>
                    <a:pt x="45" y="137"/>
                  </a:lnTo>
                  <a:lnTo>
                    <a:pt x="35" y="146"/>
                  </a:lnTo>
                  <a:lnTo>
                    <a:pt x="24" y="155"/>
                  </a:lnTo>
                  <a:lnTo>
                    <a:pt x="14" y="166"/>
                  </a:lnTo>
                  <a:lnTo>
                    <a:pt x="4" y="175"/>
                  </a:lnTo>
                  <a:lnTo>
                    <a:pt x="1" y="179"/>
                  </a:lnTo>
                  <a:lnTo>
                    <a:pt x="0" y="185"/>
                  </a:lnTo>
                  <a:lnTo>
                    <a:pt x="2" y="190"/>
                  </a:lnTo>
                  <a:lnTo>
                    <a:pt x="7" y="190"/>
                  </a:lnTo>
                  <a:lnTo>
                    <a:pt x="17" y="183"/>
                  </a:lnTo>
                  <a:lnTo>
                    <a:pt x="28" y="175"/>
                  </a:lnTo>
                  <a:lnTo>
                    <a:pt x="37" y="166"/>
                  </a:lnTo>
                  <a:lnTo>
                    <a:pt x="45" y="155"/>
                  </a:lnTo>
                  <a:lnTo>
                    <a:pt x="54" y="145"/>
                  </a:lnTo>
                  <a:lnTo>
                    <a:pt x="61" y="134"/>
                  </a:lnTo>
                  <a:lnTo>
                    <a:pt x="69" y="124"/>
                  </a:lnTo>
                  <a:lnTo>
                    <a:pt x="76" y="114"/>
                  </a:lnTo>
                  <a:lnTo>
                    <a:pt x="84" y="100"/>
                  </a:lnTo>
                  <a:lnTo>
                    <a:pt x="91" y="86"/>
                  </a:lnTo>
                  <a:lnTo>
                    <a:pt x="98" y="71"/>
                  </a:lnTo>
                  <a:lnTo>
                    <a:pt x="104" y="57"/>
                  </a:lnTo>
                  <a:lnTo>
                    <a:pt x="110" y="42"/>
                  </a:lnTo>
                  <a:lnTo>
                    <a:pt x="117" y="28"/>
                  </a:lnTo>
                  <a:lnTo>
                    <a:pt x="124" y="1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0" name="Freeform 129"/>
            <p:cNvSpPr>
              <a:spLocks/>
            </p:cNvSpPr>
            <p:nvPr/>
          </p:nvSpPr>
          <p:spPr bwMode="auto">
            <a:xfrm>
              <a:off x="1720" y="3537"/>
              <a:ext cx="104" cy="58"/>
            </a:xfrm>
            <a:custGeom>
              <a:avLst/>
              <a:gdLst>
                <a:gd name="T0" fmla="*/ 104 w 209"/>
                <a:gd name="T1" fmla="*/ 0 h 115"/>
                <a:gd name="T2" fmla="*/ 97 w 209"/>
                <a:gd name="T3" fmla="*/ 5 h 115"/>
                <a:gd name="T4" fmla="*/ 90 w 209"/>
                <a:gd name="T5" fmla="*/ 9 h 115"/>
                <a:gd name="T6" fmla="*/ 83 w 209"/>
                <a:gd name="T7" fmla="*/ 14 h 115"/>
                <a:gd name="T8" fmla="*/ 76 w 209"/>
                <a:gd name="T9" fmla="*/ 19 h 115"/>
                <a:gd name="T10" fmla="*/ 69 w 209"/>
                <a:gd name="T11" fmla="*/ 24 h 115"/>
                <a:gd name="T12" fmla="*/ 62 w 209"/>
                <a:gd name="T13" fmla="*/ 28 h 115"/>
                <a:gd name="T14" fmla="*/ 55 w 209"/>
                <a:gd name="T15" fmla="*/ 32 h 115"/>
                <a:gd name="T16" fmla="*/ 48 w 209"/>
                <a:gd name="T17" fmla="*/ 36 h 115"/>
                <a:gd name="T18" fmla="*/ 42 w 209"/>
                <a:gd name="T19" fmla="*/ 39 h 115"/>
                <a:gd name="T20" fmla="*/ 36 w 209"/>
                <a:gd name="T21" fmla="*/ 41 h 115"/>
                <a:gd name="T22" fmla="*/ 31 w 209"/>
                <a:gd name="T23" fmla="*/ 43 h 115"/>
                <a:gd name="T24" fmla="*/ 25 w 209"/>
                <a:gd name="T25" fmla="*/ 45 h 115"/>
                <a:gd name="T26" fmla="*/ 20 w 209"/>
                <a:gd name="T27" fmla="*/ 47 h 115"/>
                <a:gd name="T28" fmla="*/ 14 w 209"/>
                <a:gd name="T29" fmla="*/ 49 h 115"/>
                <a:gd name="T30" fmla="*/ 8 w 209"/>
                <a:gd name="T31" fmla="*/ 51 h 115"/>
                <a:gd name="T32" fmla="*/ 2 w 209"/>
                <a:gd name="T33" fmla="*/ 53 h 115"/>
                <a:gd name="T34" fmla="*/ 1 w 209"/>
                <a:gd name="T35" fmla="*/ 54 h 115"/>
                <a:gd name="T36" fmla="*/ 0 w 209"/>
                <a:gd name="T37" fmla="*/ 55 h 115"/>
                <a:gd name="T38" fmla="*/ 0 w 209"/>
                <a:gd name="T39" fmla="*/ 57 h 115"/>
                <a:gd name="T40" fmla="*/ 2 w 209"/>
                <a:gd name="T41" fmla="*/ 58 h 115"/>
                <a:gd name="T42" fmla="*/ 8 w 209"/>
                <a:gd name="T43" fmla="*/ 58 h 115"/>
                <a:gd name="T44" fmla="*/ 16 w 209"/>
                <a:gd name="T45" fmla="*/ 56 h 115"/>
                <a:gd name="T46" fmla="*/ 23 w 209"/>
                <a:gd name="T47" fmla="*/ 54 h 115"/>
                <a:gd name="T48" fmla="*/ 31 w 209"/>
                <a:gd name="T49" fmla="*/ 51 h 115"/>
                <a:gd name="T50" fmla="*/ 38 w 209"/>
                <a:gd name="T51" fmla="*/ 47 h 115"/>
                <a:gd name="T52" fmla="*/ 45 w 209"/>
                <a:gd name="T53" fmla="*/ 43 h 115"/>
                <a:gd name="T54" fmla="*/ 52 w 209"/>
                <a:gd name="T55" fmla="*/ 40 h 115"/>
                <a:gd name="T56" fmla="*/ 58 w 209"/>
                <a:gd name="T57" fmla="*/ 36 h 115"/>
                <a:gd name="T58" fmla="*/ 64 w 209"/>
                <a:gd name="T59" fmla="*/ 33 h 115"/>
                <a:gd name="T60" fmla="*/ 71 w 209"/>
                <a:gd name="T61" fmla="*/ 29 h 115"/>
                <a:gd name="T62" fmla="*/ 76 w 209"/>
                <a:gd name="T63" fmla="*/ 24 h 115"/>
                <a:gd name="T64" fmla="*/ 82 w 209"/>
                <a:gd name="T65" fmla="*/ 20 h 115"/>
                <a:gd name="T66" fmla="*/ 88 w 209"/>
                <a:gd name="T67" fmla="*/ 15 h 115"/>
                <a:gd name="T68" fmla="*/ 94 w 209"/>
                <a:gd name="T69" fmla="*/ 10 h 115"/>
                <a:gd name="T70" fmla="*/ 99 w 209"/>
                <a:gd name="T71" fmla="*/ 5 h 115"/>
                <a:gd name="T72" fmla="*/ 104 w 209"/>
                <a:gd name="T73" fmla="*/ 0 h 115"/>
                <a:gd name="T74" fmla="*/ 104 w 209"/>
                <a:gd name="T75" fmla="*/ 0 h 115"/>
                <a:gd name="T76" fmla="*/ 104 w 209"/>
                <a:gd name="T77" fmla="*/ 0 h 115"/>
                <a:gd name="T78" fmla="*/ 104 w 209"/>
                <a:gd name="T79" fmla="*/ 0 h 115"/>
                <a:gd name="T80" fmla="*/ 104 w 209"/>
                <a:gd name="T81" fmla="*/ 0 h 115"/>
                <a:gd name="T82" fmla="*/ 104 w 209"/>
                <a:gd name="T83" fmla="*/ 0 h 1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9"/>
                <a:gd name="T127" fmla="*/ 0 h 115"/>
                <a:gd name="T128" fmla="*/ 209 w 209"/>
                <a:gd name="T129" fmla="*/ 115 h 1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9" h="115">
                  <a:moveTo>
                    <a:pt x="209" y="0"/>
                  </a:moveTo>
                  <a:lnTo>
                    <a:pt x="195" y="9"/>
                  </a:lnTo>
                  <a:lnTo>
                    <a:pt x="180" y="18"/>
                  </a:lnTo>
                  <a:lnTo>
                    <a:pt x="166" y="28"/>
                  </a:lnTo>
                  <a:lnTo>
                    <a:pt x="152" y="38"/>
                  </a:lnTo>
                  <a:lnTo>
                    <a:pt x="138" y="47"/>
                  </a:lnTo>
                  <a:lnTo>
                    <a:pt x="125" y="56"/>
                  </a:lnTo>
                  <a:lnTo>
                    <a:pt x="111" y="64"/>
                  </a:lnTo>
                  <a:lnTo>
                    <a:pt x="97" y="71"/>
                  </a:lnTo>
                  <a:lnTo>
                    <a:pt x="84" y="77"/>
                  </a:lnTo>
                  <a:lnTo>
                    <a:pt x="73" y="81"/>
                  </a:lnTo>
                  <a:lnTo>
                    <a:pt x="62" y="86"/>
                  </a:lnTo>
                  <a:lnTo>
                    <a:pt x="51" y="89"/>
                  </a:lnTo>
                  <a:lnTo>
                    <a:pt x="40" y="94"/>
                  </a:lnTo>
                  <a:lnTo>
                    <a:pt x="29" y="98"/>
                  </a:lnTo>
                  <a:lnTo>
                    <a:pt x="17" y="101"/>
                  </a:lnTo>
                  <a:lnTo>
                    <a:pt x="5" y="106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4" y="115"/>
                  </a:lnTo>
                  <a:lnTo>
                    <a:pt x="17" y="115"/>
                  </a:lnTo>
                  <a:lnTo>
                    <a:pt x="32" y="111"/>
                  </a:lnTo>
                  <a:lnTo>
                    <a:pt x="47" y="107"/>
                  </a:lnTo>
                  <a:lnTo>
                    <a:pt x="62" y="101"/>
                  </a:lnTo>
                  <a:lnTo>
                    <a:pt x="76" y="94"/>
                  </a:lnTo>
                  <a:lnTo>
                    <a:pt x="90" y="86"/>
                  </a:lnTo>
                  <a:lnTo>
                    <a:pt x="104" y="79"/>
                  </a:lnTo>
                  <a:lnTo>
                    <a:pt x="117" y="72"/>
                  </a:lnTo>
                  <a:lnTo>
                    <a:pt x="129" y="65"/>
                  </a:lnTo>
                  <a:lnTo>
                    <a:pt x="142" y="57"/>
                  </a:lnTo>
                  <a:lnTo>
                    <a:pt x="153" y="48"/>
                  </a:lnTo>
                  <a:lnTo>
                    <a:pt x="165" y="39"/>
                  </a:lnTo>
                  <a:lnTo>
                    <a:pt x="176" y="30"/>
                  </a:lnTo>
                  <a:lnTo>
                    <a:pt x="188" y="19"/>
                  </a:lnTo>
                  <a:lnTo>
                    <a:pt x="198" y="1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1" name="Freeform 130"/>
            <p:cNvSpPr>
              <a:spLocks/>
            </p:cNvSpPr>
            <p:nvPr/>
          </p:nvSpPr>
          <p:spPr bwMode="auto">
            <a:xfrm>
              <a:off x="1356" y="3176"/>
              <a:ext cx="155" cy="174"/>
            </a:xfrm>
            <a:custGeom>
              <a:avLst/>
              <a:gdLst>
                <a:gd name="T0" fmla="*/ 150 w 309"/>
                <a:gd name="T1" fmla="*/ 166 h 349"/>
                <a:gd name="T2" fmla="*/ 142 w 309"/>
                <a:gd name="T3" fmla="*/ 151 h 349"/>
                <a:gd name="T4" fmla="*/ 135 w 309"/>
                <a:gd name="T5" fmla="*/ 135 h 349"/>
                <a:gd name="T6" fmla="*/ 129 w 309"/>
                <a:gd name="T7" fmla="*/ 119 h 349"/>
                <a:gd name="T8" fmla="*/ 124 w 309"/>
                <a:gd name="T9" fmla="*/ 104 h 349"/>
                <a:gd name="T10" fmla="*/ 121 w 309"/>
                <a:gd name="T11" fmla="*/ 92 h 349"/>
                <a:gd name="T12" fmla="*/ 116 w 309"/>
                <a:gd name="T13" fmla="*/ 80 h 349"/>
                <a:gd name="T14" fmla="*/ 109 w 309"/>
                <a:gd name="T15" fmla="*/ 70 h 349"/>
                <a:gd name="T16" fmla="*/ 101 w 309"/>
                <a:gd name="T17" fmla="*/ 64 h 349"/>
                <a:gd name="T18" fmla="*/ 95 w 309"/>
                <a:gd name="T19" fmla="*/ 60 h 349"/>
                <a:gd name="T20" fmla="*/ 90 w 309"/>
                <a:gd name="T21" fmla="*/ 56 h 349"/>
                <a:gd name="T22" fmla="*/ 83 w 309"/>
                <a:gd name="T23" fmla="*/ 52 h 349"/>
                <a:gd name="T24" fmla="*/ 78 w 309"/>
                <a:gd name="T25" fmla="*/ 48 h 349"/>
                <a:gd name="T26" fmla="*/ 74 w 309"/>
                <a:gd name="T27" fmla="*/ 43 h 349"/>
                <a:gd name="T28" fmla="*/ 69 w 309"/>
                <a:gd name="T29" fmla="*/ 39 h 349"/>
                <a:gd name="T30" fmla="*/ 65 w 309"/>
                <a:gd name="T31" fmla="*/ 36 h 349"/>
                <a:gd name="T32" fmla="*/ 58 w 309"/>
                <a:gd name="T33" fmla="*/ 32 h 349"/>
                <a:gd name="T34" fmla="*/ 50 w 309"/>
                <a:gd name="T35" fmla="*/ 29 h 349"/>
                <a:gd name="T36" fmla="*/ 42 w 309"/>
                <a:gd name="T37" fmla="*/ 25 h 349"/>
                <a:gd name="T38" fmla="*/ 34 w 309"/>
                <a:gd name="T39" fmla="*/ 21 h 349"/>
                <a:gd name="T40" fmla="*/ 27 w 309"/>
                <a:gd name="T41" fmla="*/ 17 h 349"/>
                <a:gd name="T42" fmla="*/ 20 w 309"/>
                <a:gd name="T43" fmla="*/ 11 h 349"/>
                <a:gd name="T44" fmla="*/ 14 w 309"/>
                <a:gd name="T45" fmla="*/ 6 h 349"/>
                <a:gd name="T46" fmla="*/ 7 w 309"/>
                <a:gd name="T47" fmla="*/ 2 h 349"/>
                <a:gd name="T48" fmla="*/ 2 w 309"/>
                <a:gd name="T49" fmla="*/ 0 h 349"/>
                <a:gd name="T50" fmla="*/ 0 w 309"/>
                <a:gd name="T51" fmla="*/ 3 h 349"/>
                <a:gd name="T52" fmla="*/ 5 w 309"/>
                <a:gd name="T53" fmla="*/ 9 h 349"/>
                <a:gd name="T54" fmla="*/ 16 w 309"/>
                <a:gd name="T55" fmla="*/ 18 h 349"/>
                <a:gd name="T56" fmla="*/ 28 w 309"/>
                <a:gd name="T57" fmla="*/ 26 h 349"/>
                <a:gd name="T58" fmla="*/ 41 w 309"/>
                <a:gd name="T59" fmla="*/ 32 h 349"/>
                <a:gd name="T60" fmla="*/ 50 w 309"/>
                <a:gd name="T61" fmla="*/ 36 h 349"/>
                <a:gd name="T62" fmla="*/ 58 w 309"/>
                <a:gd name="T63" fmla="*/ 40 h 349"/>
                <a:gd name="T64" fmla="*/ 64 w 309"/>
                <a:gd name="T65" fmla="*/ 44 h 349"/>
                <a:gd name="T66" fmla="*/ 71 w 309"/>
                <a:gd name="T67" fmla="*/ 49 h 349"/>
                <a:gd name="T68" fmla="*/ 77 w 309"/>
                <a:gd name="T69" fmla="*/ 53 h 349"/>
                <a:gd name="T70" fmla="*/ 83 w 309"/>
                <a:gd name="T71" fmla="*/ 57 h 349"/>
                <a:gd name="T72" fmla="*/ 89 w 309"/>
                <a:gd name="T73" fmla="*/ 61 h 349"/>
                <a:gd name="T74" fmla="*/ 95 w 309"/>
                <a:gd name="T75" fmla="*/ 65 h 349"/>
                <a:gd name="T76" fmla="*/ 104 w 309"/>
                <a:gd name="T77" fmla="*/ 72 h 349"/>
                <a:gd name="T78" fmla="*/ 113 w 309"/>
                <a:gd name="T79" fmla="*/ 83 h 349"/>
                <a:gd name="T80" fmla="*/ 118 w 309"/>
                <a:gd name="T81" fmla="*/ 96 h 349"/>
                <a:gd name="T82" fmla="*/ 122 w 309"/>
                <a:gd name="T83" fmla="*/ 110 h 349"/>
                <a:gd name="T84" fmla="*/ 127 w 309"/>
                <a:gd name="T85" fmla="*/ 125 h 349"/>
                <a:gd name="T86" fmla="*/ 133 w 309"/>
                <a:gd name="T87" fmla="*/ 140 h 349"/>
                <a:gd name="T88" fmla="*/ 141 w 309"/>
                <a:gd name="T89" fmla="*/ 154 h 349"/>
                <a:gd name="T90" fmla="*/ 150 w 309"/>
                <a:gd name="T91" fmla="*/ 168 h 349"/>
                <a:gd name="T92" fmla="*/ 155 w 309"/>
                <a:gd name="T93" fmla="*/ 174 h 349"/>
                <a:gd name="T94" fmla="*/ 155 w 309"/>
                <a:gd name="T95" fmla="*/ 174 h 349"/>
                <a:gd name="T96" fmla="*/ 155 w 309"/>
                <a:gd name="T97" fmla="*/ 174 h 3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9"/>
                <a:gd name="T148" fmla="*/ 0 h 349"/>
                <a:gd name="T149" fmla="*/ 309 w 309"/>
                <a:gd name="T150" fmla="*/ 349 h 3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9" h="349">
                  <a:moveTo>
                    <a:pt x="309" y="349"/>
                  </a:moveTo>
                  <a:lnTo>
                    <a:pt x="300" y="333"/>
                  </a:lnTo>
                  <a:lnTo>
                    <a:pt x="290" y="318"/>
                  </a:lnTo>
                  <a:lnTo>
                    <a:pt x="283" y="302"/>
                  </a:lnTo>
                  <a:lnTo>
                    <a:pt x="277" y="286"/>
                  </a:lnTo>
                  <a:lnTo>
                    <a:pt x="270" y="271"/>
                  </a:lnTo>
                  <a:lnTo>
                    <a:pt x="263" y="254"/>
                  </a:lnTo>
                  <a:lnTo>
                    <a:pt x="257" y="238"/>
                  </a:lnTo>
                  <a:lnTo>
                    <a:pt x="251" y="220"/>
                  </a:lnTo>
                  <a:lnTo>
                    <a:pt x="248" y="209"/>
                  </a:lnTo>
                  <a:lnTo>
                    <a:pt x="244" y="196"/>
                  </a:lnTo>
                  <a:lnTo>
                    <a:pt x="241" y="185"/>
                  </a:lnTo>
                  <a:lnTo>
                    <a:pt x="236" y="172"/>
                  </a:lnTo>
                  <a:lnTo>
                    <a:pt x="232" y="160"/>
                  </a:lnTo>
                  <a:lnTo>
                    <a:pt x="225" y="150"/>
                  </a:lnTo>
                  <a:lnTo>
                    <a:pt x="217" y="141"/>
                  </a:lnTo>
                  <a:lnTo>
                    <a:pt x="207" y="133"/>
                  </a:lnTo>
                  <a:lnTo>
                    <a:pt x="202" y="128"/>
                  </a:lnTo>
                  <a:lnTo>
                    <a:pt x="196" y="125"/>
                  </a:lnTo>
                  <a:lnTo>
                    <a:pt x="190" y="120"/>
                  </a:lnTo>
                  <a:lnTo>
                    <a:pt x="184" y="115"/>
                  </a:lnTo>
                  <a:lnTo>
                    <a:pt x="179" y="112"/>
                  </a:lnTo>
                  <a:lnTo>
                    <a:pt x="172" y="107"/>
                  </a:lnTo>
                  <a:lnTo>
                    <a:pt x="166" y="104"/>
                  </a:lnTo>
                  <a:lnTo>
                    <a:pt x="160" y="99"/>
                  </a:lnTo>
                  <a:lnTo>
                    <a:pt x="156" y="96"/>
                  </a:lnTo>
                  <a:lnTo>
                    <a:pt x="151" y="91"/>
                  </a:lnTo>
                  <a:lnTo>
                    <a:pt x="147" y="87"/>
                  </a:lnTo>
                  <a:lnTo>
                    <a:pt x="143" y="82"/>
                  </a:lnTo>
                  <a:lnTo>
                    <a:pt x="138" y="79"/>
                  </a:lnTo>
                  <a:lnTo>
                    <a:pt x="134" y="74"/>
                  </a:lnTo>
                  <a:lnTo>
                    <a:pt x="129" y="72"/>
                  </a:lnTo>
                  <a:lnTo>
                    <a:pt x="123" y="68"/>
                  </a:lnTo>
                  <a:lnTo>
                    <a:pt x="115" y="65"/>
                  </a:lnTo>
                  <a:lnTo>
                    <a:pt x="107" y="61"/>
                  </a:lnTo>
                  <a:lnTo>
                    <a:pt x="99" y="58"/>
                  </a:lnTo>
                  <a:lnTo>
                    <a:pt x="91" y="54"/>
                  </a:lnTo>
                  <a:lnTo>
                    <a:pt x="83" y="51"/>
                  </a:lnTo>
                  <a:lnTo>
                    <a:pt x="75" y="46"/>
                  </a:lnTo>
                  <a:lnTo>
                    <a:pt x="68" y="43"/>
                  </a:lnTo>
                  <a:lnTo>
                    <a:pt x="60" y="38"/>
                  </a:lnTo>
                  <a:lnTo>
                    <a:pt x="53" y="34"/>
                  </a:lnTo>
                  <a:lnTo>
                    <a:pt x="46" y="29"/>
                  </a:lnTo>
                  <a:lnTo>
                    <a:pt x="40" y="23"/>
                  </a:lnTo>
                  <a:lnTo>
                    <a:pt x="33" y="19"/>
                  </a:lnTo>
                  <a:lnTo>
                    <a:pt x="28" y="13"/>
                  </a:lnTo>
                  <a:lnTo>
                    <a:pt x="21" y="8"/>
                  </a:lnTo>
                  <a:lnTo>
                    <a:pt x="14" y="4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0" y="19"/>
                  </a:lnTo>
                  <a:lnTo>
                    <a:pt x="22" y="28"/>
                  </a:lnTo>
                  <a:lnTo>
                    <a:pt x="32" y="36"/>
                  </a:lnTo>
                  <a:lnTo>
                    <a:pt x="44" y="44"/>
                  </a:lnTo>
                  <a:lnTo>
                    <a:pt x="55" y="52"/>
                  </a:lnTo>
                  <a:lnTo>
                    <a:pt x="68" y="58"/>
                  </a:lnTo>
                  <a:lnTo>
                    <a:pt x="81" y="65"/>
                  </a:lnTo>
                  <a:lnTo>
                    <a:pt x="93" y="69"/>
                  </a:lnTo>
                  <a:lnTo>
                    <a:pt x="100" y="72"/>
                  </a:lnTo>
                  <a:lnTo>
                    <a:pt x="108" y="75"/>
                  </a:lnTo>
                  <a:lnTo>
                    <a:pt x="115" y="80"/>
                  </a:lnTo>
                  <a:lnTo>
                    <a:pt x="122" y="83"/>
                  </a:lnTo>
                  <a:lnTo>
                    <a:pt x="128" y="88"/>
                  </a:lnTo>
                  <a:lnTo>
                    <a:pt x="135" y="92"/>
                  </a:lnTo>
                  <a:lnTo>
                    <a:pt x="142" y="98"/>
                  </a:lnTo>
                  <a:lnTo>
                    <a:pt x="147" y="103"/>
                  </a:lnTo>
                  <a:lnTo>
                    <a:pt x="153" y="107"/>
                  </a:lnTo>
                  <a:lnTo>
                    <a:pt x="159" y="112"/>
                  </a:lnTo>
                  <a:lnTo>
                    <a:pt x="165" y="115"/>
                  </a:lnTo>
                  <a:lnTo>
                    <a:pt x="171" y="120"/>
                  </a:lnTo>
                  <a:lnTo>
                    <a:pt x="177" y="123"/>
                  </a:lnTo>
                  <a:lnTo>
                    <a:pt x="183" y="127"/>
                  </a:lnTo>
                  <a:lnTo>
                    <a:pt x="190" y="130"/>
                  </a:lnTo>
                  <a:lnTo>
                    <a:pt x="196" y="135"/>
                  </a:lnTo>
                  <a:lnTo>
                    <a:pt x="207" y="144"/>
                  </a:lnTo>
                  <a:lnTo>
                    <a:pt x="217" y="155"/>
                  </a:lnTo>
                  <a:lnTo>
                    <a:pt x="225" y="166"/>
                  </a:lnTo>
                  <a:lnTo>
                    <a:pt x="230" y="179"/>
                  </a:lnTo>
                  <a:lnTo>
                    <a:pt x="236" y="193"/>
                  </a:lnTo>
                  <a:lnTo>
                    <a:pt x="241" y="206"/>
                  </a:lnTo>
                  <a:lnTo>
                    <a:pt x="244" y="220"/>
                  </a:lnTo>
                  <a:lnTo>
                    <a:pt x="249" y="234"/>
                  </a:lnTo>
                  <a:lnTo>
                    <a:pt x="253" y="250"/>
                  </a:lnTo>
                  <a:lnTo>
                    <a:pt x="259" y="265"/>
                  </a:lnTo>
                  <a:lnTo>
                    <a:pt x="266" y="280"/>
                  </a:lnTo>
                  <a:lnTo>
                    <a:pt x="274" y="295"/>
                  </a:lnTo>
                  <a:lnTo>
                    <a:pt x="282" y="309"/>
                  </a:lnTo>
                  <a:lnTo>
                    <a:pt x="290" y="323"/>
                  </a:lnTo>
                  <a:lnTo>
                    <a:pt x="300" y="337"/>
                  </a:lnTo>
                  <a:lnTo>
                    <a:pt x="309" y="3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2" name="Freeform 131"/>
            <p:cNvSpPr>
              <a:spLocks/>
            </p:cNvSpPr>
            <p:nvPr/>
          </p:nvSpPr>
          <p:spPr bwMode="auto">
            <a:xfrm>
              <a:off x="1355" y="3184"/>
              <a:ext cx="81" cy="66"/>
            </a:xfrm>
            <a:custGeom>
              <a:avLst/>
              <a:gdLst>
                <a:gd name="T0" fmla="*/ 0 w 161"/>
                <a:gd name="T1" fmla="*/ 0 h 133"/>
                <a:gd name="T2" fmla="*/ 2 w 161"/>
                <a:gd name="T3" fmla="*/ 6 h 133"/>
                <a:gd name="T4" fmla="*/ 5 w 161"/>
                <a:gd name="T5" fmla="*/ 11 h 133"/>
                <a:gd name="T6" fmla="*/ 7 w 161"/>
                <a:gd name="T7" fmla="*/ 15 h 133"/>
                <a:gd name="T8" fmla="*/ 10 w 161"/>
                <a:gd name="T9" fmla="*/ 18 h 133"/>
                <a:gd name="T10" fmla="*/ 15 w 161"/>
                <a:gd name="T11" fmla="*/ 22 h 133"/>
                <a:gd name="T12" fmla="*/ 20 w 161"/>
                <a:gd name="T13" fmla="*/ 25 h 133"/>
                <a:gd name="T14" fmla="*/ 26 w 161"/>
                <a:gd name="T15" fmla="*/ 29 h 133"/>
                <a:gd name="T16" fmla="*/ 33 w 161"/>
                <a:gd name="T17" fmla="*/ 32 h 133"/>
                <a:gd name="T18" fmla="*/ 36 w 161"/>
                <a:gd name="T19" fmla="*/ 34 h 133"/>
                <a:gd name="T20" fmla="*/ 39 w 161"/>
                <a:gd name="T21" fmla="*/ 36 h 133"/>
                <a:gd name="T22" fmla="*/ 42 w 161"/>
                <a:gd name="T23" fmla="*/ 38 h 133"/>
                <a:gd name="T24" fmla="*/ 45 w 161"/>
                <a:gd name="T25" fmla="*/ 40 h 133"/>
                <a:gd name="T26" fmla="*/ 48 w 161"/>
                <a:gd name="T27" fmla="*/ 43 h 133"/>
                <a:gd name="T28" fmla="*/ 51 w 161"/>
                <a:gd name="T29" fmla="*/ 45 h 133"/>
                <a:gd name="T30" fmla="*/ 54 w 161"/>
                <a:gd name="T31" fmla="*/ 48 h 133"/>
                <a:gd name="T32" fmla="*/ 57 w 161"/>
                <a:gd name="T33" fmla="*/ 50 h 133"/>
                <a:gd name="T34" fmla="*/ 59 w 161"/>
                <a:gd name="T35" fmla="*/ 52 h 133"/>
                <a:gd name="T36" fmla="*/ 62 w 161"/>
                <a:gd name="T37" fmla="*/ 55 h 133"/>
                <a:gd name="T38" fmla="*/ 65 w 161"/>
                <a:gd name="T39" fmla="*/ 56 h 133"/>
                <a:gd name="T40" fmla="*/ 67 w 161"/>
                <a:gd name="T41" fmla="*/ 58 h 133"/>
                <a:gd name="T42" fmla="*/ 70 w 161"/>
                <a:gd name="T43" fmla="*/ 60 h 133"/>
                <a:gd name="T44" fmla="*/ 73 w 161"/>
                <a:gd name="T45" fmla="*/ 62 h 133"/>
                <a:gd name="T46" fmla="*/ 76 w 161"/>
                <a:gd name="T47" fmla="*/ 64 h 133"/>
                <a:gd name="T48" fmla="*/ 78 w 161"/>
                <a:gd name="T49" fmla="*/ 66 h 133"/>
                <a:gd name="T50" fmla="*/ 79 w 161"/>
                <a:gd name="T51" fmla="*/ 66 h 133"/>
                <a:gd name="T52" fmla="*/ 80 w 161"/>
                <a:gd name="T53" fmla="*/ 66 h 133"/>
                <a:gd name="T54" fmla="*/ 81 w 161"/>
                <a:gd name="T55" fmla="*/ 65 h 133"/>
                <a:gd name="T56" fmla="*/ 80 w 161"/>
                <a:gd name="T57" fmla="*/ 64 h 133"/>
                <a:gd name="T58" fmla="*/ 76 w 161"/>
                <a:gd name="T59" fmla="*/ 60 h 133"/>
                <a:gd name="T60" fmla="*/ 71 w 161"/>
                <a:gd name="T61" fmla="*/ 57 h 133"/>
                <a:gd name="T62" fmla="*/ 66 w 161"/>
                <a:gd name="T63" fmla="*/ 53 h 133"/>
                <a:gd name="T64" fmla="*/ 61 w 161"/>
                <a:gd name="T65" fmla="*/ 50 h 133"/>
                <a:gd name="T66" fmla="*/ 57 w 161"/>
                <a:gd name="T67" fmla="*/ 47 h 133"/>
                <a:gd name="T68" fmla="*/ 51 w 161"/>
                <a:gd name="T69" fmla="*/ 43 h 133"/>
                <a:gd name="T70" fmla="*/ 47 w 161"/>
                <a:gd name="T71" fmla="*/ 39 h 133"/>
                <a:gd name="T72" fmla="*/ 42 w 161"/>
                <a:gd name="T73" fmla="*/ 35 h 133"/>
                <a:gd name="T74" fmla="*/ 40 w 161"/>
                <a:gd name="T75" fmla="*/ 33 h 133"/>
                <a:gd name="T76" fmla="*/ 38 w 161"/>
                <a:gd name="T77" fmla="*/ 32 h 133"/>
                <a:gd name="T78" fmla="*/ 35 w 161"/>
                <a:gd name="T79" fmla="*/ 30 h 133"/>
                <a:gd name="T80" fmla="*/ 33 w 161"/>
                <a:gd name="T81" fmla="*/ 29 h 133"/>
                <a:gd name="T82" fmla="*/ 30 w 161"/>
                <a:gd name="T83" fmla="*/ 28 h 133"/>
                <a:gd name="T84" fmla="*/ 28 w 161"/>
                <a:gd name="T85" fmla="*/ 28 h 133"/>
                <a:gd name="T86" fmla="*/ 25 w 161"/>
                <a:gd name="T87" fmla="*/ 26 h 133"/>
                <a:gd name="T88" fmla="*/ 23 w 161"/>
                <a:gd name="T89" fmla="*/ 25 h 133"/>
                <a:gd name="T90" fmla="*/ 19 w 161"/>
                <a:gd name="T91" fmla="*/ 23 h 133"/>
                <a:gd name="T92" fmla="*/ 16 w 161"/>
                <a:gd name="T93" fmla="*/ 21 h 133"/>
                <a:gd name="T94" fmla="*/ 13 w 161"/>
                <a:gd name="T95" fmla="*/ 18 h 133"/>
                <a:gd name="T96" fmla="*/ 10 w 161"/>
                <a:gd name="T97" fmla="*/ 14 h 133"/>
                <a:gd name="T98" fmla="*/ 7 w 161"/>
                <a:gd name="T99" fmla="*/ 11 h 133"/>
                <a:gd name="T100" fmla="*/ 4 w 161"/>
                <a:gd name="T101" fmla="*/ 7 h 133"/>
                <a:gd name="T102" fmla="*/ 2 w 161"/>
                <a:gd name="T103" fmla="*/ 3 h 133"/>
                <a:gd name="T104" fmla="*/ 0 w 161"/>
                <a:gd name="T105" fmla="*/ 0 h 133"/>
                <a:gd name="T106" fmla="*/ 0 w 161"/>
                <a:gd name="T107" fmla="*/ 0 h 133"/>
                <a:gd name="T108" fmla="*/ 0 w 161"/>
                <a:gd name="T109" fmla="*/ 0 h 133"/>
                <a:gd name="T110" fmla="*/ 0 w 161"/>
                <a:gd name="T111" fmla="*/ 0 h 133"/>
                <a:gd name="T112" fmla="*/ 0 w 161"/>
                <a:gd name="T113" fmla="*/ 0 h 133"/>
                <a:gd name="T114" fmla="*/ 0 w 161"/>
                <a:gd name="T115" fmla="*/ 0 h 1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1"/>
                <a:gd name="T175" fmla="*/ 0 h 133"/>
                <a:gd name="T176" fmla="*/ 161 w 161"/>
                <a:gd name="T177" fmla="*/ 133 h 1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1" h="133">
                  <a:moveTo>
                    <a:pt x="0" y="0"/>
                  </a:moveTo>
                  <a:lnTo>
                    <a:pt x="4" y="12"/>
                  </a:lnTo>
                  <a:lnTo>
                    <a:pt x="9" y="22"/>
                  </a:lnTo>
                  <a:lnTo>
                    <a:pt x="13" y="30"/>
                  </a:lnTo>
                  <a:lnTo>
                    <a:pt x="20" y="37"/>
                  </a:lnTo>
                  <a:lnTo>
                    <a:pt x="30" y="44"/>
                  </a:lnTo>
                  <a:lnTo>
                    <a:pt x="39" y="51"/>
                  </a:lnTo>
                  <a:lnTo>
                    <a:pt x="52" y="58"/>
                  </a:lnTo>
                  <a:lnTo>
                    <a:pt x="65" y="65"/>
                  </a:lnTo>
                  <a:lnTo>
                    <a:pt x="72" y="68"/>
                  </a:lnTo>
                  <a:lnTo>
                    <a:pt x="78" y="72"/>
                  </a:lnTo>
                  <a:lnTo>
                    <a:pt x="84" y="76"/>
                  </a:lnTo>
                  <a:lnTo>
                    <a:pt x="90" y="81"/>
                  </a:lnTo>
                  <a:lnTo>
                    <a:pt x="95" y="86"/>
                  </a:lnTo>
                  <a:lnTo>
                    <a:pt x="101" y="90"/>
                  </a:lnTo>
                  <a:lnTo>
                    <a:pt x="107" y="96"/>
                  </a:lnTo>
                  <a:lnTo>
                    <a:pt x="113" y="101"/>
                  </a:lnTo>
                  <a:lnTo>
                    <a:pt x="118" y="105"/>
                  </a:lnTo>
                  <a:lnTo>
                    <a:pt x="123" y="110"/>
                  </a:lnTo>
                  <a:lnTo>
                    <a:pt x="129" y="113"/>
                  </a:lnTo>
                  <a:lnTo>
                    <a:pt x="134" y="117"/>
                  </a:lnTo>
                  <a:lnTo>
                    <a:pt x="139" y="121"/>
                  </a:lnTo>
                  <a:lnTo>
                    <a:pt x="145" y="125"/>
                  </a:lnTo>
                  <a:lnTo>
                    <a:pt x="151" y="128"/>
                  </a:lnTo>
                  <a:lnTo>
                    <a:pt x="156" y="133"/>
                  </a:lnTo>
                  <a:lnTo>
                    <a:pt x="158" y="133"/>
                  </a:lnTo>
                  <a:lnTo>
                    <a:pt x="160" y="133"/>
                  </a:lnTo>
                  <a:lnTo>
                    <a:pt x="161" y="131"/>
                  </a:lnTo>
                  <a:lnTo>
                    <a:pt x="160" y="129"/>
                  </a:lnTo>
                  <a:lnTo>
                    <a:pt x="151" y="121"/>
                  </a:lnTo>
                  <a:lnTo>
                    <a:pt x="141" y="114"/>
                  </a:lnTo>
                  <a:lnTo>
                    <a:pt x="131" y="107"/>
                  </a:lnTo>
                  <a:lnTo>
                    <a:pt x="122" y="101"/>
                  </a:lnTo>
                  <a:lnTo>
                    <a:pt x="113" y="94"/>
                  </a:lnTo>
                  <a:lnTo>
                    <a:pt x="102" y="86"/>
                  </a:lnTo>
                  <a:lnTo>
                    <a:pt x="93" y="79"/>
                  </a:lnTo>
                  <a:lnTo>
                    <a:pt x="84" y="71"/>
                  </a:lnTo>
                  <a:lnTo>
                    <a:pt x="79" y="67"/>
                  </a:lnTo>
                  <a:lnTo>
                    <a:pt x="75" y="65"/>
                  </a:lnTo>
                  <a:lnTo>
                    <a:pt x="70" y="61"/>
                  </a:lnTo>
                  <a:lnTo>
                    <a:pt x="65" y="59"/>
                  </a:lnTo>
                  <a:lnTo>
                    <a:pt x="60" y="57"/>
                  </a:lnTo>
                  <a:lnTo>
                    <a:pt x="55" y="56"/>
                  </a:lnTo>
                  <a:lnTo>
                    <a:pt x="49" y="53"/>
                  </a:lnTo>
                  <a:lnTo>
                    <a:pt x="45" y="51"/>
                  </a:lnTo>
                  <a:lnTo>
                    <a:pt x="38" y="46"/>
                  </a:lnTo>
                  <a:lnTo>
                    <a:pt x="31" y="42"/>
                  </a:lnTo>
                  <a:lnTo>
                    <a:pt x="25" y="36"/>
                  </a:lnTo>
                  <a:lnTo>
                    <a:pt x="19" y="29"/>
                  </a:lnTo>
                  <a:lnTo>
                    <a:pt x="13" y="22"/>
                  </a:lnTo>
                  <a:lnTo>
                    <a:pt x="8" y="14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3" name="Freeform 132"/>
            <p:cNvSpPr>
              <a:spLocks/>
            </p:cNvSpPr>
            <p:nvPr/>
          </p:nvSpPr>
          <p:spPr bwMode="auto">
            <a:xfrm>
              <a:off x="1379" y="3231"/>
              <a:ext cx="86" cy="75"/>
            </a:xfrm>
            <a:custGeom>
              <a:avLst/>
              <a:gdLst>
                <a:gd name="T0" fmla="*/ 86 w 172"/>
                <a:gd name="T1" fmla="*/ 75 h 150"/>
                <a:gd name="T2" fmla="*/ 84 w 172"/>
                <a:gd name="T3" fmla="*/ 69 h 150"/>
                <a:gd name="T4" fmla="*/ 82 w 172"/>
                <a:gd name="T5" fmla="*/ 63 h 150"/>
                <a:gd name="T6" fmla="*/ 80 w 172"/>
                <a:gd name="T7" fmla="*/ 57 h 150"/>
                <a:gd name="T8" fmla="*/ 77 w 172"/>
                <a:gd name="T9" fmla="*/ 51 h 150"/>
                <a:gd name="T10" fmla="*/ 73 w 172"/>
                <a:gd name="T11" fmla="*/ 45 h 150"/>
                <a:gd name="T12" fmla="*/ 69 w 172"/>
                <a:gd name="T13" fmla="*/ 40 h 150"/>
                <a:gd name="T14" fmla="*/ 65 w 172"/>
                <a:gd name="T15" fmla="*/ 36 h 150"/>
                <a:gd name="T16" fmla="*/ 60 w 172"/>
                <a:gd name="T17" fmla="*/ 31 h 150"/>
                <a:gd name="T18" fmla="*/ 53 w 172"/>
                <a:gd name="T19" fmla="*/ 27 h 150"/>
                <a:gd name="T20" fmla="*/ 45 w 172"/>
                <a:gd name="T21" fmla="*/ 23 h 150"/>
                <a:gd name="T22" fmla="*/ 38 w 172"/>
                <a:gd name="T23" fmla="*/ 19 h 150"/>
                <a:gd name="T24" fmla="*/ 31 w 172"/>
                <a:gd name="T25" fmla="*/ 15 h 150"/>
                <a:gd name="T26" fmla="*/ 23 w 172"/>
                <a:gd name="T27" fmla="*/ 12 h 150"/>
                <a:gd name="T28" fmla="*/ 16 w 172"/>
                <a:gd name="T29" fmla="*/ 8 h 150"/>
                <a:gd name="T30" fmla="*/ 9 w 172"/>
                <a:gd name="T31" fmla="*/ 4 h 150"/>
                <a:gd name="T32" fmla="*/ 1 w 172"/>
                <a:gd name="T33" fmla="*/ 0 h 150"/>
                <a:gd name="T34" fmla="*/ 1 w 172"/>
                <a:gd name="T35" fmla="*/ 0 h 150"/>
                <a:gd name="T36" fmla="*/ 0 w 172"/>
                <a:gd name="T37" fmla="*/ 1 h 150"/>
                <a:gd name="T38" fmla="*/ 0 w 172"/>
                <a:gd name="T39" fmla="*/ 2 h 150"/>
                <a:gd name="T40" fmla="*/ 0 w 172"/>
                <a:gd name="T41" fmla="*/ 3 h 150"/>
                <a:gd name="T42" fmla="*/ 5 w 172"/>
                <a:gd name="T43" fmla="*/ 7 h 150"/>
                <a:gd name="T44" fmla="*/ 11 w 172"/>
                <a:gd name="T45" fmla="*/ 11 h 150"/>
                <a:gd name="T46" fmla="*/ 17 w 172"/>
                <a:gd name="T47" fmla="*/ 15 h 150"/>
                <a:gd name="T48" fmla="*/ 22 w 172"/>
                <a:gd name="T49" fmla="*/ 19 h 150"/>
                <a:gd name="T50" fmla="*/ 29 w 172"/>
                <a:gd name="T51" fmla="*/ 22 h 150"/>
                <a:gd name="T52" fmla="*/ 35 w 172"/>
                <a:gd name="T53" fmla="*/ 25 h 150"/>
                <a:gd name="T54" fmla="*/ 41 w 172"/>
                <a:gd name="T55" fmla="*/ 28 h 150"/>
                <a:gd name="T56" fmla="*/ 47 w 172"/>
                <a:gd name="T57" fmla="*/ 31 h 150"/>
                <a:gd name="T58" fmla="*/ 54 w 172"/>
                <a:gd name="T59" fmla="*/ 35 h 150"/>
                <a:gd name="T60" fmla="*/ 60 w 172"/>
                <a:gd name="T61" fmla="*/ 39 h 150"/>
                <a:gd name="T62" fmla="*/ 66 w 172"/>
                <a:gd name="T63" fmla="*/ 44 h 150"/>
                <a:gd name="T64" fmla="*/ 71 w 172"/>
                <a:gd name="T65" fmla="*/ 49 h 150"/>
                <a:gd name="T66" fmla="*/ 76 w 172"/>
                <a:gd name="T67" fmla="*/ 54 h 150"/>
                <a:gd name="T68" fmla="*/ 79 w 172"/>
                <a:gd name="T69" fmla="*/ 60 h 150"/>
                <a:gd name="T70" fmla="*/ 83 w 172"/>
                <a:gd name="T71" fmla="*/ 68 h 150"/>
                <a:gd name="T72" fmla="*/ 85 w 172"/>
                <a:gd name="T73" fmla="*/ 75 h 150"/>
                <a:gd name="T74" fmla="*/ 85 w 172"/>
                <a:gd name="T75" fmla="*/ 75 h 150"/>
                <a:gd name="T76" fmla="*/ 86 w 172"/>
                <a:gd name="T77" fmla="*/ 75 h 150"/>
                <a:gd name="T78" fmla="*/ 86 w 172"/>
                <a:gd name="T79" fmla="*/ 75 h 150"/>
                <a:gd name="T80" fmla="*/ 86 w 172"/>
                <a:gd name="T81" fmla="*/ 75 h 150"/>
                <a:gd name="T82" fmla="*/ 86 w 172"/>
                <a:gd name="T83" fmla="*/ 75 h 1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"/>
                <a:gd name="T127" fmla="*/ 0 h 150"/>
                <a:gd name="T128" fmla="*/ 172 w 172"/>
                <a:gd name="T129" fmla="*/ 150 h 1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" h="150">
                  <a:moveTo>
                    <a:pt x="172" y="150"/>
                  </a:moveTo>
                  <a:lnTo>
                    <a:pt x="168" y="138"/>
                  </a:lnTo>
                  <a:lnTo>
                    <a:pt x="164" y="127"/>
                  </a:lnTo>
                  <a:lnTo>
                    <a:pt x="159" y="114"/>
                  </a:lnTo>
                  <a:lnTo>
                    <a:pt x="153" y="102"/>
                  </a:lnTo>
                  <a:lnTo>
                    <a:pt x="146" y="91"/>
                  </a:lnTo>
                  <a:lnTo>
                    <a:pt x="138" y="81"/>
                  </a:lnTo>
                  <a:lnTo>
                    <a:pt x="129" y="71"/>
                  </a:lnTo>
                  <a:lnTo>
                    <a:pt x="120" y="63"/>
                  </a:lnTo>
                  <a:lnTo>
                    <a:pt x="106" y="55"/>
                  </a:lnTo>
                  <a:lnTo>
                    <a:pt x="91" y="47"/>
                  </a:lnTo>
                  <a:lnTo>
                    <a:pt x="76" y="39"/>
                  </a:lnTo>
                  <a:lnTo>
                    <a:pt x="62" y="31"/>
                  </a:lnTo>
                  <a:lnTo>
                    <a:pt x="47" y="24"/>
                  </a:lnTo>
                  <a:lnTo>
                    <a:pt x="32" y="16"/>
                  </a:lnTo>
                  <a:lnTo>
                    <a:pt x="17" y="8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10" y="15"/>
                  </a:lnTo>
                  <a:lnTo>
                    <a:pt x="22" y="23"/>
                  </a:lnTo>
                  <a:lnTo>
                    <a:pt x="33" y="31"/>
                  </a:lnTo>
                  <a:lnTo>
                    <a:pt x="45" y="38"/>
                  </a:lnTo>
                  <a:lnTo>
                    <a:pt x="58" y="44"/>
                  </a:lnTo>
                  <a:lnTo>
                    <a:pt x="70" y="51"/>
                  </a:lnTo>
                  <a:lnTo>
                    <a:pt x="82" y="56"/>
                  </a:lnTo>
                  <a:lnTo>
                    <a:pt x="94" y="62"/>
                  </a:lnTo>
                  <a:lnTo>
                    <a:pt x="108" y="70"/>
                  </a:lnTo>
                  <a:lnTo>
                    <a:pt x="121" y="78"/>
                  </a:lnTo>
                  <a:lnTo>
                    <a:pt x="132" y="88"/>
                  </a:lnTo>
                  <a:lnTo>
                    <a:pt x="142" y="98"/>
                  </a:lnTo>
                  <a:lnTo>
                    <a:pt x="151" y="109"/>
                  </a:lnTo>
                  <a:lnTo>
                    <a:pt x="158" y="121"/>
                  </a:lnTo>
                  <a:lnTo>
                    <a:pt x="165" y="135"/>
                  </a:lnTo>
                  <a:lnTo>
                    <a:pt x="170" y="150"/>
                  </a:lnTo>
                  <a:lnTo>
                    <a:pt x="172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4" name="Freeform 133"/>
            <p:cNvSpPr>
              <a:spLocks/>
            </p:cNvSpPr>
            <p:nvPr/>
          </p:nvSpPr>
          <p:spPr bwMode="auto">
            <a:xfrm>
              <a:off x="1377" y="3241"/>
              <a:ext cx="101" cy="124"/>
            </a:xfrm>
            <a:custGeom>
              <a:avLst/>
              <a:gdLst>
                <a:gd name="T0" fmla="*/ 0 w 202"/>
                <a:gd name="T1" fmla="*/ 0 h 246"/>
                <a:gd name="T2" fmla="*/ 3 w 202"/>
                <a:gd name="T3" fmla="*/ 4 h 246"/>
                <a:gd name="T4" fmla="*/ 6 w 202"/>
                <a:gd name="T5" fmla="*/ 8 h 246"/>
                <a:gd name="T6" fmla="*/ 10 w 202"/>
                <a:gd name="T7" fmla="*/ 12 h 246"/>
                <a:gd name="T8" fmla="*/ 13 w 202"/>
                <a:gd name="T9" fmla="*/ 16 h 246"/>
                <a:gd name="T10" fmla="*/ 16 w 202"/>
                <a:gd name="T11" fmla="*/ 20 h 246"/>
                <a:gd name="T12" fmla="*/ 20 w 202"/>
                <a:gd name="T13" fmla="*/ 23 h 246"/>
                <a:gd name="T14" fmla="*/ 24 w 202"/>
                <a:gd name="T15" fmla="*/ 27 h 246"/>
                <a:gd name="T16" fmla="*/ 27 w 202"/>
                <a:gd name="T17" fmla="*/ 30 h 246"/>
                <a:gd name="T18" fmla="*/ 31 w 202"/>
                <a:gd name="T19" fmla="*/ 34 h 246"/>
                <a:gd name="T20" fmla="*/ 36 w 202"/>
                <a:gd name="T21" fmla="*/ 39 h 246"/>
                <a:gd name="T22" fmla="*/ 39 w 202"/>
                <a:gd name="T23" fmla="*/ 43 h 246"/>
                <a:gd name="T24" fmla="*/ 41 w 202"/>
                <a:gd name="T25" fmla="*/ 48 h 246"/>
                <a:gd name="T26" fmla="*/ 44 w 202"/>
                <a:gd name="T27" fmla="*/ 53 h 246"/>
                <a:gd name="T28" fmla="*/ 46 w 202"/>
                <a:gd name="T29" fmla="*/ 58 h 246"/>
                <a:gd name="T30" fmla="*/ 48 w 202"/>
                <a:gd name="T31" fmla="*/ 64 h 246"/>
                <a:gd name="T32" fmla="*/ 49 w 202"/>
                <a:gd name="T33" fmla="*/ 70 h 246"/>
                <a:gd name="T34" fmla="*/ 52 w 202"/>
                <a:gd name="T35" fmla="*/ 79 h 246"/>
                <a:gd name="T36" fmla="*/ 56 w 202"/>
                <a:gd name="T37" fmla="*/ 87 h 246"/>
                <a:gd name="T38" fmla="*/ 60 w 202"/>
                <a:gd name="T39" fmla="*/ 96 h 246"/>
                <a:gd name="T40" fmla="*/ 66 w 202"/>
                <a:gd name="T41" fmla="*/ 103 h 246"/>
                <a:gd name="T42" fmla="*/ 73 w 202"/>
                <a:gd name="T43" fmla="*/ 110 h 246"/>
                <a:gd name="T44" fmla="*/ 80 w 202"/>
                <a:gd name="T45" fmla="*/ 116 h 246"/>
                <a:gd name="T46" fmla="*/ 88 w 202"/>
                <a:gd name="T47" fmla="*/ 120 h 246"/>
                <a:gd name="T48" fmla="*/ 97 w 202"/>
                <a:gd name="T49" fmla="*/ 124 h 246"/>
                <a:gd name="T50" fmla="*/ 99 w 202"/>
                <a:gd name="T51" fmla="*/ 123 h 246"/>
                <a:gd name="T52" fmla="*/ 101 w 202"/>
                <a:gd name="T53" fmla="*/ 121 h 246"/>
                <a:gd name="T54" fmla="*/ 101 w 202"/>
                <a:gd name="T55" fmla="*/ 119 h 246"/>
                <a:gd name="T56" fmla="*/ 101 w 202"/>
                <a:gd name="T57" fmla="*/ 117 h 246"/>
                <a:gd name="T58" fmla="*/ 97 w 202"/>
                <a:gd name="T59" fmla="*/ 114 h 246"/>
                <a:gd name="T60" fmla="*/ 93 w 202"/>
                <a:gd name="T61" fmla="*/ 111 h 246"/>
                <a:gd name="T62" fmla="*/ 89 w 202"/>
                <a:gd name="T63" fmla="*/ 108 h 246"/>
                <a:gd name="T64" fmla="*/ 85 w 202"/>
                <a:gd name="T65" fmla="*/ 106 h 246"/>
                <a:gd name="T66" fmla="*/ 81 w 202"/>
                <a:gd name="T67" fmla="*/ 103 h 246"/>
                <a:gd name="T68" fmla="*/ 77 w 202"/>
                <a:gd name="T69" fmla="*/ 101 h 246"/>
                <a:gd name="T70" fmla="*/ 73 w 202"/>
                <a:gd name="T71" fmla="*/ 97 h 246"/>
                <a:gd name="T72" fmla="*/ 69 w 202"/>
                <a:gd name="T73" fmla="*/ 94 h 246"/>
                <a:gd name="T74" fmla="*/ 66 w 202"/>
                <a:gd name="T75" fmla="*/ 90 h 246"/>
                <a:gd name="T76" fmla="*/ 62 w 202"/>
                <a:gd name="T77" fmla="*/ 85 h 246"/>
                <a:gd name="T78" fmla="*/ 60 w 202"/>
                <a:gd name="T79" fmla="*/ 81 h 246"/>
                <a:gd name="T80" fmla="*/ 58 w 202"/>
                <a:gd name="T81" fmla="*/ 76 h 246"/>
                <a:gd name="T82" fmla="*/ 55 w 202"/>
                <a:gd name="T83" fmla="*/ 71 h 246"/>
                <a:gd name="T84" fmla="*/ 54 w 202"/>
                <a:gd name="T85" fmla="*/ 67 h 246"/>
                <a:gd name="T86" fmla="*/ 52 w 202"/>
                <a:gd name="T87" fmla="*/ 61 h 246"/>
                <a:gd name="T88" fmla="*/ 51 w 202"/>
                <a:gd name="T89" fmla="*/ 56 h 246"/>
                <a:gd name="T90" fmla="*/ 48 w 202"/>
                <a:gd name="T91" fmla="*/ 50 h 246"/>
                <a:gd name="T92" fmla="*/ 44 w 202"/>
                <a:gd name="T93" fmla="*/ 43 h 246"/>
                <a:gd name="T94" fmla="*/ 40 w 202"/>
                <a:gd name="T95" fmla="*/ 37 h 246"/>
                <a:gd name="T96" fmla="*/ 34 w 202"/>
                <a:gd name="T97" fmla="*/ 32 h 246"/>
                <a:gd name="T98" fmla="*/ 28 w 202"/>
                <a:gd name="T99" fmla="*/ 29 h 246"/>
                <a:gd name="T100" fmla="*/ 24 w 202"/>
                <a:gd name="T101" fmla="*/ 25 h 246"/>
                <a:gd name="T102" fmla="*/ 20 w 202"/>
                <a:gd name="T103" fmla="*/ 21 h 246"/>
                <a:gd name="T104" fmla="*/ 15 w 202"/>
                <a:gd name="T105" fmla="*/ 17 h 246"/>
                <a:gd name="T106" fmla="*/ 11 w 202"/>
                <a:gd name="T107" fmla="*/ 13 h 246"/>
                <a:gd name="T108" fmla="*/ 7 w 202"/>
                <a:gd name="T109" fmla="*/ 9 h 246"/>
                <a:gd name="T110" fmla="*/ 3 w 202"/>
                <a:gd name="T111" fmla="*/ 5 h 246"/>
                <a:gd name="T112" fmla="*/ 0 w 202"/>
                <a:gd name="T113" fmla="*/ 0 h 246"/>
                <a:gd name="T114" fmla="*/ 0 w 202"/>
                <a:gd name="T115" fmla="*/ 0 h 246"/>
                <a:gd name="T116" fmla="*/ 0 w 202"/>
                <a:gd name="T117" fmla="*/ 0 h 246"/>
                <a:gd name="T118" fmla="*/ 0 w 202"/>
                <a:gd name="T119" fmla="*/ 0 h 246"/>
                <a:gd name="T120" fmla="*/ 0 w 202"/>
                <a:gd name="T121" fmla="*/ 0 h 246"/>
                <a:gd name="T122" fmla="*/ 0 w 202"/>
                <a:gd name="T123" fmla="*/ 0 h 2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2"/>
                <a:gd name="T187" fmla="*/ 0 h 246"/>
                <a:gd name="T188" fmla="*/ 202 w 202"/>
                <a:gd name="T189" fmla="*/ 246 h 2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2" h="246">
                  <a:moveTo>
                    <a:pt x="0" y="0"/>
                  </a:moveTo>
                  <a:lnTo>
                    <a:pt x="6" y="8"/>
                  </a:lnTo>
                  <a:lnTo>
                    <a:pt x="13" y="16"/>
                  </a:lnTo>
                  <a:lnTo>
                    <a:pt x="19" y="23"/>
                  </a:lnTo>
                  <a:lnTo>
                    <a:pt x="26" y="31"/>
                  </a:lnTo>
                  <a:lnTo>
                    <a:pt x="32" y="39"/>
                  </a:lnTo>
                  <a:lnTo>
                    <a:pt x="40" y="46"/>
                  </a:lnTo>
                  <a:lnTo>
                    <a:pt x="47" y="53"/>
                  </a:lnTo>
                  <a:lnTo>
                    <a:pt x="55" y="59"/>
                  </a:lnTo>
                  <a:lnTo>
                    <a:pt x="63" y="68"/>
                  </a:lnTo>
                  <a:lnTo>
                    <a:pt x="71" y="77"/>
                  </a:lnTo>
                  <a:lnTo>
                    <a:pt x="77" y="86"/>
                  </a:lnTo>
                  <a:lnTo>
                    <a:pt x="82" y="95"/>
                  </a:lnTo>
                  <a:lnTo>
                    <a:pt x="87" y="106"/>
                  </a:lnTo>
                  <a:lnTo>
                    <a:pt x="91" y="116"/>
                  </a:lnTo>
                  <a:lnTo>
                    <a:pt x="95" y="127"/>
                  </a:lnTo>
                  <a:lnTo>
                    <a:pt x="98" y="139"/>
                  </a:lnTo>
                  <a:lnTo>
                    <a:pt x="104" y="157"/>
                  </a:lnTo>
                  <a:lnTo>
                    <a:pt x="112" y="173"/>
                  </a:lnTo>
                  <a:lnTo>
                    <a:pt x="121" y="190"/>
                  </a:lnTo>
                  <a:lnTo>
                    <a:pt x="132" y="205"/>
                  </a:lnTo>
                  <a:lnTo>
                    <a:pt x="145" y="218"/>
                  </a:lnTo>
                  <a:lnTo>
                    <a:pt x="159" y="230"/>
                  </a:lnTo>
                  <a:lnTo>
                    <a:pt x="176" y="239"/>
                  </a:lnTo>
                  <a:lnTo>
                    <a:pt x="194" y="246"/>
                  </a:lnTo>
                  <a:lnTo>
                    <a:pt x="198" y="245"/>
                  </a:lnTo>
                  <a:lnTo>
                    <a:pt x="201" y="241"/>
                  </a:lnTo>
                  <a:lnTo>
                    <a:pt x="202" y="237"/>
                  </a:lnTo>
                  <a:lnTo>
                    <a:pt x="201" y="233"/>
                  </a:lnTo>
                  <a:lnTo>
                    <a:pt x="193" y="226"/>
                  </a:lnTo>
                  <a:lnTo>
                    <a:pt x="185" y="221"/>
                  </a:lnTo>
                  <a:lnTo>
                    <a:pt x="177" y="215"/>
                  </a:lnTo>
                  <a:lnTo>
                    <a:pt x="169" y="210"/>
                  </a:lnTo>
                  <a:lnTo>
                    <a:pt x="161" y="205"/>
                  </a:lnTo>
                  <a:lnTo>
                    <a:pt x="153" y="200"/>
                  </a:lnTo>
                  <a:lnTo>
                    <a:pt x="145" y="193"/>
                  </a:lnTo>
                  <a:lnTo>
                    <a:pt x="138" y="186"/>
                  </a:lnTo>
                  <a:lnTo>
                    <a:pt x="131" y="178"/>
                  </a:lnTo>
                  <a:lnTo>
                    <a:pt x="125" y="169"/>
                  </a:lnTo>
                  <a:lnTo>
                    <a:pt x="120" y="161"/>
                  </a:lnTo>
                  <a:lnTo>
                    <a:pt x="116" y="150"/>
                  </a:lnTo>
                  <a:lnTo>
                    <a:pt x="111" y="141"/>
                  </a:lnTo>
                  <a:lnTo>
                    <a:pt x="108" y="132"/>
                  </a:lnTo>
                  <a:lnTo>
                    <a:pt x="104" y="122"/>
                  </a:lnTo>
                  <a:lnTo>
                    <a:pt x="101" y="112"/>
                  </a:lnTo>
                  <a:lnTo>
                    <a:pt x="95" y="99"/>
                  </a:lnTo>
                  <a:lnTo>
                    <a:pt x="88" y="86"/>
                  </a:lnTo>
                  <a:lnTo>
                    <a:pt x="79" y="73"/>
                  </a:lnTo>
                  <a:lnTo>
                    <a:pt x="67" y="64"/>
                  </a:lnTo>
                  <a:lnTo>
                    <a:pt x="57" y="57"/>
                  </a:lnTo>
                  <a:lnTo>
                    <a:pt x="48" y="50"/>
                  </a:lnTo>
                  <a:lnTo>
                    <a:pt x="40" y="42"/>
                  </a:lnTo>
                  <a:lnTo>
                    <a:pt x="30" y="34"/>
                  </a:lnTo>
                  <a:lnTo>
                    <a:pt x="22" y="26"/>
                  </a:lnTo>
                  <a:lnTo>
                    <a:pt x="15" y="17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5" name="Freeform 134"/>
            <p:cNvSpPr>
              <a:spLocks/>
            </p:cNvSpPr>
            <p:nvPr/>
          </p:nvSpPr>
          <p:spPr bwMode="auto">
            <a:xfrm>
              <a:off x="1379" y="3260"/>
              <a:ext cx="48" cy="49"/>
            </a:xfrm>
            <a:custGeom>
              <a:avLst/>
              <a:gdLst>
                <a:gd name="T0" fmla="*/ 6 w 96"/>
                <a:gd name="T1" fmla="*/ 0 h 98"/>
                <a:gd name="T2" fmla="*/ 3 w 96"/>
                <a:gd name="T3" fmla="*/ 6 h 98"/>
                <a:gd name="T4" fmla="*/ 0 w 96"/>
                <a:gd name="T5" fmla="*/ 12 h 98"/>
                <a:gd name="T6" fmla="*/ 0 w 96"/>
                <a:gd name="T7" fmla="*/ 19 h 98"/>
                <a:gd name="T8" fmla="*/ 4 w 96"/>
                <a:gd name="T9" fmla="*/ 25 h 98"/>
                <a:gd name="T10" fmla="*/ 8 w 96"/>
                <a:gd name="T11" fmla="*/ 29 h 98"/>
                <a:gd name="T12" fmla="*/ 12 w 96"/>
                <a:gd name="T13" fmla="*/ 33 h 98"/>
                <a:gd name="T14" fmla="*/ 17 w 96"/>
                <a:gd name="T15" fmla="*/ 37 h 98"/>
                <a:gd name="T16" fmla="*/ 22 w 96"/>
                <a:gd name="T17" fmla="*/ 40 h 98"/>
                <a:gd name="T18" fmla="*/ 27 w 96"/>
                <a:gd name="T19" fmla="*/ 43 h 98"/>
                <a:gd name="T20" fmla="*/ 32 w 96"/>
                <a:gd name="T21" fmla="*/ 45 h 98"/>
                <a:gd name="T22" fmla="*/ 38 w 96"/>
                <a:gd name="T23" fmla="*/ 48 h 98"/>
                <a:gd name="T24" fmla="*/ 43 w 96"/>
                <a:gd name="T25" fmla="*/ 49 h 98"/>
                <a:gd name="T26" fmla="*/ 45 w 96"/>
                <a:gd name="T27" fmla="*/ 49 h 98"/>
                <a:gd name="T28" fmla="*/ 47 w 96"/>
                <a:gd name="T29" fmla="*/ 48 h 98"/>
                <a:gd name="T30" fmla="*/ 48 w 96"/>
                <a:gd name="T31" fmla="*/ 47 h 98"/>
                <a:gd name="T32" fmla="*/ 47 w 96"/>
                <a:gd name="T33" fmla="*/ 45 h 98"/>
                <a:gd name="T34" fmla="*/ 44 w 96"/>
                <a:gd name="T35" fmla="*/ 42 h 98"/>
                <a:gd name="T36" fmla="*/ 41 w 96"/>
                <a:gd name="T37" fmla="*/ 40 h 98"/>
                <a:gd name="T38" fmla="*/ 37 w 96"/>
                <a:gd name="T39" fmla="*/ 37 h 98"/>
                <a:gd name="T40" fmla="*/ 32 w 96"/>
                <a:gd name="T41" fmla="*/ 35 h 98"/>
                <a:gd name="T42" fmla="*/ 29 w 96"/>
                <a:gd name="T43" fmla="*/ 33 h 98"/>
                <a:gd name="T44" fmla="*/ 24 w 96"/>
                <a:gd name="T45" fmla="*/ 30 h 98"/>
                <a:gd name="T46" fmla="*/ 21 w 96"/>
                <a:gd name="T47" fmla="*/ 28 h 98"/>
                <a:gd name="T48" fmla="*/ 17 w 96"/>
                <a:gd name="T49" fmla="*/ 26 h 98"/>
                <a:gd name="T50" fmla="*/ 14 w 96"/>
                <a:gd name="T51" fmla="*/ 23 h 98"/>
                <a:gd name="T52" fmla="*/ 10 w 96"/>
                <a:gd name="T53" fmla="*/ 21 h 98"/>
                <a:gd name="T54" fmla="*/ 6 w 96"/>
                <a:gd name="T55" fmla="*/ 18 h 98"/>
                <a:gd name="T56" fmla="*/ 4 w 96"/>
                <a:gd name="T57" fmla="*/ 13 h 98"/>
                <a:gd name="T58" fmla="*/ 4 w 96"/>
                <a:gd name="T59" fmla="*/ 10 h 98"/>
                <a:gd name="T60" fmla="*/ 5 w 96"/>
                <a:gd name="T61" fmla="*/ 6 h 98"/>
                <a:gd name="T62" fmla="*/ 5 w 96"/>
                <a:gd name="T63" fmla="*/ 3 h 98"/>
                <a:gd name="T64" fmla="*/ 6 w 96"/>
                <a:gd name="T65" fmla="*/ 0 h 98"/>
                <a:gd name="T66" fmla="*/ 6 w 96"/>
                <a:gd name="T67" fmla="*/ 0 h 98"/>
                <a:gd name="T68" fmla="*/ 6 w 96"/>
                <a:gd name="T69" fmla="*/ 0 h 98"/>
                <a:gd name="T70" fmla="*/ 6 w 96"/>
                <a:gd name="T71" fmla="*/ 0 h 98"/>
                <a:gd name="T72" fmla="*/ 6 w 96"/>
                <a:gd name="T73" fmla="*/ 0 h 98"/>
                <a:gd name="T74" fmla="*/ 6 w 96"/>
                <a:gd name="T75" fmla="*/ 0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6"/>
                <a:gd name="T115" fmla="*/ 0 h 98"/>
                <a:gd name="T116" fmla="*/ 96 w 96"/>
                <a:gd name="T117" fmla="*/ 98 h 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6" h="98">
                  <a:moveTo>
                    <a:pt x="13" y="0"/>
                  </a:moveTo>
                  <a:lnTo>
                    <a:pt x="6" y="13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8" y="50"/>
                  </a:lnTo>
                  <a:lnTo>
                    <a:pt x="16" y="58"/>
                  </a:lnTo>
                  <a:lnTo>
                    <a:pt x="24" y="65"/>
                  </a:lnTo>
                  <a:lnTo>
                    <a:pt x="34" y="73"/>
                  </a:lnTo>
                  <a:lnTo>
                    <a:pt x="44" y="79"/>
                  </a:lnTo>
                  <a:lnTo>
                    <a:pt x="54" y="86"/>
                  </a:lnTo>
                  <a:lnTo>
                    <a:pt x="64" y="90"/>
                  </a:lnTo>
                  <a:lnTo>
                    <a:pt x="75" y="95"/>
                  </a:lnTo>
                  <a:lnTo>
                    <a:pt x="85" y="98"/>
                  </a:lnTo>
                  <a:lnTo>
                    <a:pt x="89" y="98"/>
                  </a:lnTo>
                  <a:lnTo>
                    <a:pt x="93" y="96"/>
                  </a:lnTo>
                  <a:lnTo>
                    <a:pt x="96" y="93"/>
                  </a:lnTo>
                  <a:lnTo>
                    <a:pt x="94" y="89"/>
                  </a:lnTo>
                  <a:lnTo>
                    <a:pt x="87" y="83"/>
                  </a:lnTo>
                  <a:lnTo>
                    <a:pt x="81" y="79"/>
                  </a:lnTo>
                  <a:lnTo>
                    <a:pt x="73" y="74"/>
                  </a:lnTo>
                  <a:lnTo>
                    <a:pt x="64" y="70"/>
                  </a:lnTo>
                  <a:lnTo>
                    <a:pt x="58" y="65"/>
                  </a:lnTo>
                  <a:lnTo>
                    <a:pt x="49" y="60"/>
                  </a:lnTo>
                  <a:lnTo>
                    <a:pt x="41" y="57"/>
                  </a:lnTo>
                  <a:lnTo>
                    <a:pt x="34" y="52"/>
                  </a:lnTo>
                  <a:lnTo>
                    <a:pt x="28" y="46"/>
                  </a:lnTo>
                  <a:lnTo>
                    <a:pt x="19" y="41"/>
                  </a:lnTo>
                  <a:lnTo>
                    <a:pt x="13" y="35"/>
                  </a:lnTo>
                  <a:lnTo>
                    <a:pt x="8" y="27"/>
                  </a:lnTo>
                  <a:lnTo>
                    <a:pt x="8" y="20"/>
                  </a:lnTo>
                  <a:lnTo>
                    <a:pt x="9" y="13"/>
                  </a:lnTo>
                  <a:lnTo>
                    <a:pt x="1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6" name="Freeform 135"/>
            <p:cNvSpPr>
              <a:spLocks/>
            </p:cNvSpPr>
            <p:nvPr/>
          </p:nvSpPr>
          <p:spPr bwMode="auto">
            <a:xfrm>
              <a:off x="1373" y="3282"/>
              <a:ext cx="53" cy="43"/>
            </a:xfrm>
            <a:custGeom>
              <a:avLst/>
              <a:gdLst>
                <a:gd name="T0" fmla="*/ 2 w 105"/>
                <a:gd name="T1" fmla="*/ 0 h 87"/>
                <a:gd name="T2" fmla="*/ 1 w 105"/>
                <a:gd name="T3" fmla="*/ 5 h 87"/>
                <a:gd name="T4" fmla="*/ 0 w 105"/>
                <a:gd name="T5" fmla="*/ 10 h 87"/>
                <a:gd name="T6" fmla="*/ 1 w 105"/>
                <a:gd name="T7" fmla="*/ 15 h 87"/>
                <a:gd name="T8" fmla="*/ 3 w 105"/>
                <a:gd name="T9" fmla="*/ 21 h 87"/>
                <a:gd name="T10" fmla="*/ 6 w 105"/>
                <a:gd name="T11" fmla="*/ 25 h 87"/>
                <a:gd name="T12" fmla="*/ 10 w 105"/>
                <a:gd name="T13" fmla="*/ 27 h 87"/>
                <a:gd name="T14" fmla="*/ 15 w 105"/>
                <a:gd name="T15" fmla="*/ 30 h 87"/>
                <a:gd name="T16" fmla="*/ 19 w 105"/>
                <a:gd name="T17" fmla="*/ 33 h 87"/>
                <a:gd name="T18" fmla="*/ 23 w 105"/>
                <a:gd name="T19" fmla="*/ 36 h 87"/>
                <a:gd name="T20" fmla="*/ 27 w 105"/>
                <a:gd name="T21" fmla="*/ 38 h 87"/>
                <a:gd name="T22" fmla="*/ 31 w 105"/>
                <a:gd name="T23" fmla="*/ 41 h 87"/>
                <a:gd name="T24" fmla="*/ 36 w 105"/>
                <a:gd name="T25" fmla="*/ 42 h 87"/>
                <a:gd name="T26" fmla="*/ 40 w 105"/>
                <a:gd name="T27" fmla="*/ 43 h 87"/>
                <a:gd name="T28" fmla="*/ 44 w 105"/>
                <a:gd name="T29" fmla="*/ 42 h 87"/>
                <a:gd name="T30" fmla="*/ 48 w 105"/>
                <a:gd name="T31" fmla="*/ 41 h 87"/>
                <a:gd name="T32" fmla="*/ 52 w 105"/>
                <a:gd name="T33" fmla="*/ 37 h 87"/>
                <a:gd name="T34" fmla="*/ 52 w 105"/>
                <a:gd name="T35" fmla="*/ 36 h 87"/>
                <a:gd name="T36" fmla="*/ 53 w 105"/>
                <a:gd name="T37" fmla="*/ 34 h 87"/>
                <a:gd name="T38" fmla="*/ 53 w 105"/>
                <a:gd name="T39" fmla="*/ 33 h 87"/>
                <a:gd name="T40" fmla="*/ 51 w 105"/>
                <a:gd name="T41" fmla="*/ 33 h 87"/>
                <a:gd name="T42" fmla="*/ 48 w 105"/>
                <a:gd name="T43" fmla="*/ 34 h 87"/>
                <a:gd name="T44" fmla="*/ 44 w 105"/>
                <a:gd name="T45" fmla="*/ 34 h 87"/>
                <a:gd name="T46" fmla="*/ 40 w 105"/>
                <a:gd name="T47" fmla="*/ 33 h 87"/>
                <a:gd name="T48" fmla="*/ 36 w 105"/>
                <a:gd name="T49" fmla="*/ 32 h 87"/>
                <a:gd name="T50" fmla="*/ 32 w 105"/>
                <a:gd name="T51" fmla="*/ 30 h 87"/>
                <a:gd name="T52" fmla="*/ 29 w 105"/>
                <a:gd name="T53" fmla="*/ 29 h 87"/>
                <a:gd name="T54" fmla="*/ 25 w 105"/>
                <a:gd name="T55" fmla="*/ 26 h 87"/>
                <a:gd name="T56" fmla="*/ 22 w 105"/>
                <a:gd name="T57" fmla="*/ 25 h 87"/>
                <a:gd name="T58" fmla="*/ 19 w 105"/>
                <a:gd name="T59" fmla="*/ 23 h 87"/>
                <a:gd name="T60" fmla="*/ 16 w 105"/>
                <a:gd name="T61" fmla="*/ 22 h 87"/>
                <a:gd name="T62" fmla="*/ 13 w 105"/>
                <a:gd name="T63" fmla="*/ 21 h 87"/>
                <a:gd name="T64" fmla="*/ 10 w 105"/>
                <a:gd name="T65" fmla="*/ 19 h 87"/>
                <a:gd name="T66" fmla="*/ 6 w 105"/>
                <a:gd name="T67" fmla="*/ 15 h 87"/>
                <a:gd name="T68" fmla="*/ 3 w 105"/>
                <a:gd name="T69" fmla="*/ 11 h 87"/>
                <a:gd name="T70" fmla="*/ 2 w 105"/>
                <a:gd name="T71" fmla="*/ 6 h 87"/>
                <a:gd name="T72" fmla="*/ 2 w 105"/>
                <a:gd name="T73" fmla="*/ 0 h 87"/>
                <a:gd name="T74" fmla="*/ 2 w 105"/>
                <a:gd name="T75" fmla="*/ 0 h 87"/>
                <a:gd name="T76" fmla="*/ 2 w 105"/>
                <a:gd name="T77" fmla="*/ 0 h 87"/>
                <a:gd name="T78" fmla="*/ 2 w 105"/>
                <a:gd name="T79" fmla="*/ 0 h 87"/>
                <a:gd name="T80" fmla="*/ 2 w 105"/>
                <a:gd name="T81" fmla="*/ 0 h 87"/>
                <a:gd name="T82" fmla="*/ 2 w 105"/>
                <a:gd name="T83" fmla="*/ 0 h 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5"/>
                <a:gd name="T127" fmla="*/ 0 h 87"/>
                <a:gd name="T128" fmla="*/ 105 w 105"/>
                <a:gd name="T129" fmla="*/ 87 h 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5" h="87">
                  <a:moveTo>
                    <a:pt x="3" y="0"/>
                  </a:moveTo>
                  <a:lnTo>
                    <a:pt x="2" y="11"/>
                  </a:lnTo>
                  <a:lnTo>
                    <a:pt x="0" y="21"/>
                  </a:lnTo>
                  <a:lnTo>
                    <a:pt x="2" y="31"/>
                  </a:lnTo>
                  <a:lnTo>
                    <a:pt x="5" y="42"/>
                  </a:lnTo>
                  <a:lnTo>
                    <a:pt x="11" y="50"/>
                  </a:lnTo>
                  <a:lnTo>
                    <a:pt x="20" y="55"/>
                  </a:lnTo>
                  <a:lnTo>
                    <a:pt x="29" y="61"/>
                  </a:lnTo>
                  <a:lnTo>
                    <a:pt x="38" y="67"/>
                  </a:lnTo>
                  <a:lnTo>
                    <a:pt x="45" y="73"/>
                  </a:lnTo>
                  <a:lnTo>
                    <a:pt x="53" y="77"/>
                  </a:lnTo>
                  <a:lnTo>
                    <a:pt x="61" y="82"/>
                  </a:lnTo>
                  <a:lnTo>
                    <a:pt x="71" y="84"/>
                  </a:lnTo>
                  <a:lnTo>
                    <a:pt x="80" y="87"/>
                  </a:lnTo>
                  <a:lnTo>
                    <a:pt x="88" y="85"/>
                  </a:lnTo>
                  <a:lnTo>
                    <a:pt x="96" y="82"/>
                  </a:lnTo>
                  <a:lnTo>
                    <a:pt x="103" y="75"/>
                  </a:lnTo>
                  <a:lnTo>
                    <a:pt x="104" y="72"/>
                  </a:lnTo>
                  <a:lnTo>
                    <a:pt x="105" y="68"/>
                  </a:lnTo>
                  <a:lnTo>
                    <a:pt x="105" y="66"/>
                  </a:lnTo>
                  <a:lnTo>
                    <a:pt x="102" y="67"/>
                  </a:lnTo>
                  <a:lnTo>
                    <a:pt x="95" y="68"/>
                  </a:lnTo>
                  <a:lnTo>
                    <a:pt x="87" y="68"/>
                  </a:lnTo>
                  <a:lnTo>
                    <a:pt x="79" y="67"/>
                  </a:lnTo>
                  <a:lnTo>
                    <a:pt x="72" y="65"/>
                  </a:lnTo>
                  <a:lnTo>
                    <a:pt x="64" y="61"/>
                  </a:lnTo>
                  <a:lnTo>
                    <a:pt x="57" y="58"/>
                  </a:lnTo>
                  <a:lnTo>
                    <a:pt x="50" y="53"/>
                  </a:lnTo>
                  <a:lnTo>
                    <a:pt x="44" y="50"/>
                  </a:lnTo>
                  <a:lnTo>
                    <a:pt x="38" y="46"/>
                  </a:lnTo>
                  <a:lnTo>
                    <a:pt x="31" y="44"/>
                  </a:lnTo>
                  <a:lnTo>
                    <a:pt x="25" y="42"/>
                  </a:lnTo>
                  <a:lnTo>
                    <a:pt x="19" y="38"/>
                  </a:lnTo>
                  <a:lnTo>
                    <a:pt x="11" y="31"/>
                  </a:lnTo>
                  <a:lnTo>
                    <a:pt x="6" y="22"/>
                  </a:lnTo>
                  <a:lnTo>
                    <a:pt x="4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7" name="Freeform 136"/>
            <p:cNvSpPr>
              <a:spLocks/>
            </p:cNvSpPr>
            <p:nvPr/>
          </p:nvSpPr>
          <p:spPr bwMode="auto">
            <a:xfrm>
              <a:off x="1377" y="3314"/>
              <a:ext cx="57" cy="28"/>
            </a:xfrm>
            <a:custGeom>
              <a:avLst/>
              <a:gdLst>
                <a:gd name="T0" fmla="*/ 1 w 114"/>
                <a:gd name="T1" fmla="*/ 0 h 55"/>
                <a:gd name="T2" fmla="*/ 0 w 114"/>
                <a:gd name="T3" fmla="*/ 5 h 55"/>
                <a:gd name="T4" fmla="*/ 2 w 114"/>
                <a:gd name="T5" fmla="*/ 9 h 55"/>
                <a:gd name="T6" fmla="*/ 4 w 114"/>
                <a:gd name="T7" fmla="*/ 12 h 55"/>
                <a:gd name="T8" fmla="*/ 7 w 114"/>
                <a:gd name="T9" fmla="*/ 15 h 55"/>
                <a:gd name="T10" fmla="*/ 11 w 114"/>
                <a:gd name="T11" fmla="*/ 17 h 55"/>
                <a:gd name="T12" fmla="*/ 14 w 114"/>
                <a:gd name="T13" fmla="*/ 20 h 55"/>
                <a:gd name="T14" fmla="*/ 19 w 114"/>
                <a:gd name="T15" fmla="*/ 22 h 55"/>
                <a:gd name="T16" fmla="*/ 22 w 114"/>
                <a:gd name="T17" fmla="*/ 24 h 55"/>
                <a:gd name="T18" fmla="*/ 25 w 114"/>
                <a:gd name="T19" fmla="*/ 25 h 55"/>
                <a:gd name="T20" fmla="*/ 27 w 114"/>
                <a:gd name="T21" fmla="*/ 26 h 55"/>
                <a:gd name="T22" fmla="*/ 29 w 114"/>
                <a:gd name="T23" fmla="*/ 27 h 55"/>
                <a:gd name="T24" fmla="*/ 33 w 114"/>
                <a:gd name="T25" fmla="*/ 27 h 55"/>
                <a:gd name="T26" fmla="*/ 36 w 114"/>
                <a:gd name="T27" fmla="*/ 28 h 55"/>
                <a:gd name="T28" fmla="*/ 39 w 114"/>
                <a:gd name="T29" fmla="*/ 28 h 55"/>
                <a:gd name="T30" fmla="*/ 42 w 114"/>
                <a:gd name="T31" fmla="*/ 28 h 55"/>
                <a:gd name="T32" fmla="*/ 44 w 114"/>
                <a:gd name="T33" fmla="*/ 28 h 55"/>
                <a:gd name="T34" fmla="*/ 49 w 114"/>
                <a:gd name="T35" fmla="*/ 26 h 55"/>
                <a:gd name="T36" fmla="*/ 52 w 114"/>
                <a:gd name="T37" fmla="*/ 23 h 55"/>
                <a:gd name="T38" fmla="*/ 54 w 114"/>
                <a:gd name="T39" fmla="*/ 19 h 55"/>
                <a:gd name="T40" fmla="*/ 57 w 114"/>
                <a:gd name="T41" fmla="*/ 15 h 55"/>
                <a:gd name="T42" fmla="*/ 57 w 114"/>
                <a:gd name="T43" fmla="*/ 13 h 55"/>
                <a:gd name="T44" fmla="*/ 57 w 114"/>
                <a:gd name="T45" fmla="*/ 13 h 55"/>
                <a:gd name="T46" fmla="*/ 56 w 114"/>
                <a:gd name="T47" fmla="*/ 13 h 55"/>
                <a:gd name="T48" fmla="*/ 55 w 114"/>
                <a:gd name="T49" fmla="*/ 13 h 55"/>
                <a:gd name="T50" fmla="*/ 53 w 114"/>
                <a:gd name="T51" fmla="*/ 15 h 55"/>
                <a:gd name="T52" fmla="*/ 51 w 114"/>
                <a:gd name="T53" fmla="*/ 17 h 55"/>
                <a:gd name="T54" fmla="*/ 49 w 114"/>
                <a:gd name="T55" fmla="*/ 19 h 55"/>
                <a:gd name="T56" fmla="*/ 47 w 114"/>
                <a:gd name="T57" fmla="*/ 20 h 55"/>
                <a:gd name="T58" fmla="*/ 45 w 114"/>
                <a:gd name="T59" fmla="*/ 21 h 55"/>
                <a:gd name="T60" fmla="*/ 42 w 114"/>
                <a:gd name="T61" fmla="*/ 21 h 55"/>
                <a:gd name="T62" fmla="*/ 40 w 114"/>
                <a:gd name="T63" fmla="*/ 21 h 55"/>
                <a:gd name="T64" fmla="*/ 37 w 114"/>
                <a:gd name="T65" fmla="*/ 21 h 55"/>
                <a:gd name="T66" fmla="*/ 34 w 114"/>
                <a:gd name="T67" fmla="*/ 20 h 55"/>
                <a:gd name="T68" fmla="*/ 30 w 114"/>
                <a:gd name="T69" fmla="*/ 20 h 55"/>
                <a:gd name="T70" fmla="*/ 27 w 114"/>
                <a:gd name="T71" fmla="*/ 19 h 55"/>
                <a:gd name="T72" fmla="*/ 23 w 114"/>
                <a:gd name="T73" fmla="*/ 18 h 55"/>
                <a:gd name="T74" fmla="*/ 21 w 114"/>
                <a:gd name="T75" fmla="*/ 17 h 55"/>
                <a:gd name="T76" fmla="*/ 17 w 114"/>
                <a:gd name="T77" fmla="*/ 15 h 55"/>
                <a:gd name="T78" fmla="*/ 13 w 114"/>
                <a:gd name="T79" fmla="*/ 13 h 55"/>
                <a:gd name="T80" fmla="*/ 10 w 114"/>
                <a:gd name="T81" fmla="*/ 12 h 55"/>
                <a:gd name="T82" fmla="*/ 7 w 114"/>
                <a:gd name="T83" fmla="*/ 9 h 55"/>
                <a:gd name="T84" fmla="*/ 4 w 114"/>
                <a:gd name="T85" fmla="*/ 7 h 55"/>
                <a:gd name="T86" fmla="*/ 2 w 114"/>
                <a:gd name="T87" fmla="*/ 4 h 55"/>
                <a:gd name="T88" fmla="*/ 2 w 114"/>
                <a:gd name="T89" fmla="*/ 0 h 55"/>
                <a:gd name="T90" fmla="*/ 2 w 114"/>
                <a:gd name="T91" fmla="*/ 0 h 55"/>
                <a:gd name="T92" fmla="*/ 2 w 114"/>
                <a:gd name="T93" fmla="*/ 0 h 55"/>
                <a:gd name="T94" fmla="*/ 1 w 114"/>
                <a:gd name="T95" fmla="*/ 0 h 55"/>
                <a:gd name="T96" fmla="*/ 1 w 114"/>
                <a:gd name="T97" fmla="*/ 0 h 55"/>
                <a:gd name="T98" fmla="*/ 1 w 114"/>
                <a:gd name="T99" fmla="*/ 0 h 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4"/>
                <a:gd name="T151" fmla="*/ 0 h 55"/>
                <a:gd name="T152" fmla="*/ 114 w 114"/>
                <a:gd name="T153" fmla="*/ 55 h 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4" h="55">
                  <a:moveTo>
                    <a:pt x="1" y="0"/>
                  </a:moveTo>
                  <a:lnTo>
                    <a:pt x="0" y="9"/>
                  </a:lnTo>
                  <a:lnTo>
                    <a:pt x="3" y="17"/>
                  </a:lnTo>
                  <a:lnTo>
                    <a:pt x="7" y="24"/>
                  </a:lnTo>
                  <a:lnTo>
                    <a:pt x="14" y="30"/>
                  </a:lnTo>
                  <a:lnTo>
                    <a:pt x="21" y="34"/>
                  </a:lnTo>
                  <a:lnTo>
                    <a:pt x="29" y="39"/>
                  </a:lnTo>
                  <a:lnTo>
                    <a:pt x="37" y="44"/>
                  </a:lnTo>
                  <a:lnTo>
                    <a:pt x="44" y="47"/>
                  </a:lnTo>
                  <a:lnTo>
                    <a:pt x="49" y="49"/>
                  </a:lnTo>
                  <a:lnTo>
                    <a:pt x="53" y="51"/>
                  </a:lnTo>
                  <a:lnTo>
                    <a:pt x="59" y="53"/>
                  </a:lnTo>
                  <a:lnTo>
                    <a:pt x="66" y="54"/>
                  </a:lnTo>
                  <a:lnTo>
                    <a:pt x="72" y="55"/>
                  </a:lnTo>
                  <a:lnTo>
                    <a:pt x="78" y="55"/>
                  </a:lnTo>
                  <a:lnTo>
                    <a:pt x="83" y="55"/>
                  </a:lnTo>
                  <a:lnTo>
                    <a:pt x="88" y="55"/>
                  </a:lnTo>
                  <a:lnTo>
                    <a:pt x="97" y="52"/>
                  </a:lnTo>
                  <a:lnTo>
                    <a:pt x="103" y="45"/>
                  </a:lnTo>
                  <a:lnTo>
                    <a:pt x="107" y="37"/>
                  </a:lnTo>
                  <a:lnTo>
                    <a:pt x="113" y="29"/>
                  </a:lnTo>
                  <a:lnTo>
                    <a:pt x="114" y="26"/>
                  </a:lnTo>
                  <a:lnTo>
                    <a:pt x="113" y="25"/>
                  </a:lnTo>
                  <a:lnTo>
                    <a:pt x="111" y="25"/>
                  </a:lnTo>
                  <a:lnTo>
                    <a:pt x="109" y="26"/>
                  </a:lnTo>
                  <a:lnTo>
                    <a:pt x="105" y="30"/>
                  </a:lnTo>
                  <a:lnTo>
                    <a:pt x="101" y="33"/>
                  </a:lnTo>
                  <a:lnTo>
                    <a:pt x="97" y="37"/>
                  </a:lnTo>
                  <a:lnTo>
                    <a:pt x="94" y="39"/>
                  </a:lnTo>
                  <a:lnTo>
                    <a:pt x="89" y="41"/>
                  </a:lnTo>
                  <a:lnTo>
                    <a:pt x="84" y="41"/>
                  </a:lnTo>
                  <a:lnTo>
                    <a:pt x="80" y="42"/>
                  </a:lnTo>
                  <a:lnTo>
                    <a:pt x="74" y="41"/>
                  </a:lnTo>
                  <a:lnTo>
                    <a:pt x="67" y="40"/>
                  </a:lnTo>
                  <a:lnTo>
                    <a:pt x="60" y="39"/>
                  </a:lnTo>
                  <a:lnTo>
                    <a:pt x="53" y="38"/>
                  </a:lnTo>
                  <a:lnTo>
                    <a:pt x="46" y="36"/>
                  </a:lnTo>
                  <a:lnTo>
                    <a:pt x="41" y="33"/>
                  </a:lnTo>
                  <a:lnTo>
                    <a:pt x="34" y="30"/>
                  </a:lnTo>
                  <a:lnTo>
                    <a:pt x="26" y="26"/>
                  </a:lnTo>
                  <a:lnTo>
                    <a:pt x="19" y="23"/>
                  </a:lnTo>
                  <a:lnTo>
                    <a:pt x="13" y="18"/>
                  </a:lnTo>
                  <a:lnTo>
                    <a:pt x="7" y="13"/>
                  </a:lnTo>
                  <a:lnTo>
                    <a:pt x="4" y="7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8" name="Freeform 137"/>
            <p:cNvSpPr>
              <a:spLocks/>
            </p:cNvSpPr>
            <p:nvPr/>
          </p:nvSpPr>
          <p:spPr bwMode="auto">
            <a:xfrm>
              <a:off x="1415" y="3312"/>
              <a:ext cx="73" cy="83"/>
            </a:xfrm>
            <a:custGeom>
              <a:avLst/>
              <a:gdLst>
                <a:gd name="T0" fmla="*/ 0 w 145"/>
                <a:gd name="T1" fmla="*/ 0 h 167"/>
                <a:gd name="T2" fmla="*/ 2 w 145"/>
                <a:gd name="T3" fmla="*/ 7 h 167"/>
                <a:gd name="T4" fmla="*/ 3 w 145"/>
                <a:gd name="T5" fmla="*/ 14 h 167"/>
                <a:gd name="T6" fmla="*/ 5 w 145"/>
                <a:gd name="T7" fmla="*/ 21 h 167"/>
                <a:gd name="T8" fmla="*/ 7 w 145"/>
                <a:gd name="T9" fmla="*/ 28 h 167"/>
                <a:gd name="T10" fmla="*/ 10 w 145"/>
                <a:gd name="T11" fmla="*/ 35 h 167"/>
                <a:gd name="T12" fmla="*/ 14 w 145"/>
                <a:gd name="T13" fmla="*/ 41 h 167"/>
                <a:gd name="T14" fmla="*/ 18 w 145"/>
                <a:gd name="T15" fmla="*/ 47 h 167"/>
                <a:gd name="T16" fmla="*/ 22 w 145"/>
                <a:gd name="T17" fmla="*/ 52 h 167"/>
                <a:gd name="T18" fmla="*/ 28 w 145"/>
                <a:gd name="T19" fmla="*/ 57 h 167"/>
                <a:gd name="T20" fmla="*/ 34 w 145"/>
                <a:gd name="T21" fmla="*/ 61 h 167"/>
                <a:gd name="T22" fmla="*/ 40 w 145"/>
                <a:gd name="T23" fmla="*/ 64 h 167"/>
                <a:gd name="T24" fmla="*/ 47 w 145"/>
                <a:gd name="T25" fmla="*/ 67 h 167"/>
                <a:gd name="T26" fmla="*/ 53 w 145"/>
                <a:gd name="T27" fmla="*/ 70 h 167"/>
                <a:gd name="T28" fmla="*/ 59 w 145"/>
                <a:gd name="T29" fmla="*/ 74 h 167"/>
                <a:gd name="T30" fmla="*/ 65 w 145"/>
                <a:gd name="T31" fmla="*/ 78 h 167"/>
                <a:gd name="T32" fmla="*/ 70 w 145"/>
                <a:gd name="T33" fmla="*/ 83 h 167"/>
                <a:gd name="T34" fmla="*/ 71 w 145"/>
                <a:gd name="T35" fmla="*/ 83 h 167"/>
                <a:gd name="T36" fmla="*/ 72 w 145"/>
                <a:gd name="T37" fmla="*/ 83 h 167"/>
                <a:gd name="T38" fmla="*/ 73 w 145"/>
                <a:gd name="T39" fmla="*/ 82 h 167"/>
                <a:gd name="T40" fmla="*/ 73 w 145"/>
                <a:gd name="T41" fmla="*/ 81 h 167"/>
                <a:gd name="T42" fmla="*/ 69 w 145"/>
                <a:gd name="T43" fmla="*/ 75 h 167"/>
                <a:gd name="T44" fmla="*/ 66 w 145"/>
                <a:gd name="T45" fmla="*/ 68 h 167"/>
                <a:gd name="T46" fmla="*/ 62 w 145"/>
                <a:gd name="T47" fmla="*/ 63 h 167"/>
                <a:gd name="T48" fmla="*/ 56 w 145"/>
                <a:gd name="T49" fmla="*/ 59 h 167"/>
                <a:gd name="T50" fmla="*/ 54 w 145"/>
                <a:gd name="T51" fmla="*/ 57 h 167"/>
                <a:gd name="T52" fmla="*/ 51 w 145"/>
                <a:gd name="T53" fmla="*/ 56 h 167"/>
                <a:gd name="T54" fmla="*/ 48 w 145"/>
                <a:gd name="T55" fmla="*/ 55 h 167"/>
                <a:gd name="T56" fmla="*/ 46 w 145"/>
                <a:gd name="T57" fmla="*/ 55 h 167"/>
                <a:gd name="T58" fmla="*/ 43 w 145"/>
                <a:gd name="T59" fmla="*/ 53 h 167"/>
                <a:gd name="T60" fmla="*/ 40 w 145"/>
                <a:gd name="T61" fmla="*/ 52 h 167"/>
                <a:gd name="T62" fmla="*/ 38 w 145"/>
                <a:gd name="T63" fmla="*/ 50 h 167"/>
                <a:gd name="T64" fmla="*/ 36 w 145"/>
                <a:gd name="T65" fmla="*/ 49 h 167"/>
                <a:gd name="T66" fmla="*/ 33 w 145"/>
                <a:gd name="T67" fmla="*/ 47 h 167"/>
                <a:gd name="T68" fmla="*/ 31 w 145"/>
                <a:gd name="T69" fmla="*/ 45 h 167"/>
                <a:gd name="T70" fmla="*/ 28 w 145"/>
                <a:gd name="T71" fmla="*/ 43 h 167"/>
                <a:gd name="T72" fmla="*/ 25 w 145"/>
                <a:gd name="T73" fmla="*/ 41 h 167"/>
                <a:gd name="T74" fmla="*/ 22 w 145"/>
                <a:gd name="T75" fmla="*/ 40 h 167"/>
                <a:gd name="T76" fmla="*/ 20 w 145"/>
                <a:gd name="T77" fmla="*/ 37 h 167"/>
                <a:gd name="T78" fmla="*/ 17 w 145"/>
                <a:gd name="T79" fmla="*/ 35 h 167"/>
                <a:gd name="T80" fmla="*/ 15 w 145"/>
                <a:gd name="T81" fmla="*/ 33 h 167"/>
                <a:gd name="T82" fmla="*/ 10 w 145"/>
                <a:gd name="T83" fmla="*/ 25 h 167"/>
                <a:gd name="T84" fmla="*/ 6 w 145"/>
                <a:gd name="T85" fmla="*/ 17 h 167"/>
                <a:gd name="T86" fmla="*/ 3 w 145"/>
                <a:gd name="T87" fmla="*/ 8 h 167"/>
                <a:gd name="T88" fmla="*/ 1 w 145"/>
                <a:gd name="T89" fmla="*/ 0 h 167"/>
                <a:gd name="T90" fmla="*/ 0 w 145"/>
                <a:gd name="T91" fmla="*/ 0 h 167"/>
                <a:gd name="T92" fmla="*/ 0 w 145"/>
                <a:gd name="T93" fmla="*/ 0 h 167"/>
                <a:gd name="T94" fmla="*/ 0 w 145"/>
                <a:gd name="T95" fmla="*/ 0 h 167"/>
                <a:gd name="T96" fmla="*/ 0 w 145"/>
                <a:gd name="T97" fmla="*/ 0 h 167"/>
                <a:gd name="T98" fmla="*/ 0 w 145"/>
                <a:gd name="T99" fmla="*/ 0 h 1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5"/>
                <a:gd name="T151" fmla="*/ 0 h 167"/>
                <a:gd name="T152" fmla="*/ 145 w 145"/>
                <a:gd name="T153" fmla="*/ 167 h 1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5" h="167">
                  <a:moveTo>
                    <a:pt x="0" y="0"/>
                  </a:moveTo>
                  <a:lnTo>
                    <a:pt x="3" y="14"/>
                  </a:lnTo>
                  <a:lnTo>
                    <a:pt x="6" y="29"/>
                  </a:lnTo>
                  <a:lnTo>
                    <a:pt x="10" y="43"/>
                  </a:lnTo>
                  <a:lnTo>
                    <a:pt x="14" y="57"/>
                  </a:lnTo>
                  <a:lnTo>
                    <a:pt x="20" y="70"/>
                  </a:lnTo>
                  <a:lnTo>
                    <a:pt x="27" y="83"/>
                  </a:lnTo>
                  <a:lnTo>
                    <a:pt x="35" y="95"/>
                  </a:lnTo>
                  <a:lnTo>
                    <a:pt x="44" y="105"/>
                  </a:lnTo>
                  <a:lnTo>
                    <a:pt x="56" y="114"/>
                  </a:lnTo>
                  <a:lnTo>
                    <a:pt x="68" y="122"/>
                  </a:lnTo>
                  <a:lnTo>
                    <a:pt x="80" y="129"/>
                  </a:lnTo>
                  <a:lnTo>
                    <a:pt x="93" y="135"/>
                  </a:lnTo>
                  <a:lnTo>
                    <a:pt x="106" y="141"/>
                  </a:lnTo>
                  <a:lnTo>
                    <a:pt x="117" y="149"/>
                  </a:lnTo>
                  <a:lnTo>
                    <a:pt x="129" y="157"/>
                  </a:lnTo>
                  <a:lnTo>
                    <a:pt x="139" y="167"/>
                  </a:lnTo>
                  <a:lnTo>
                    <a:pt x="141" y="167"/>
                  </a:lnTo>
                  <a:lnTo>
                    <a:pt x="144" y="166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38" y="150"/>
                  </a:lnTo>
                  <a:lnTo>
                    <a:pt x="132" y="137"/>
                  </a:lnTo>
                  <a:lnTo>
                    <a:pt x="123" y="127"/>
                  </a:lnTo>
                  <a:lnTo>
                    <a:pt x="111" y="118"/>
                  </a:lnTo>
                  <a:lnTo>
                    <a:pt x="107" y="115"/>
                  </a:lnTo>
                  <a:lnTo>
                    <a:pt x="101" y="113"/>
                  </a:lnTo>
                  <a:lnTo>
                    <a:pt x="96" y="111"/>
                  </a:lnTo>
                  <a:lnTo>
                    <a:pt x="91" y="110"/>
                  </a:lnTo>
                  <a:lnTo>
                    <a:pt x="86" y="107"/>
                  </a:lnTo>
                  <a:lnTo>
                    <a:pt x="80" y="105"/>
                  </a:lnTo>
                  <a:lnTo>
                    <a:pt x="76" y="101"/>
                  </a:lnTo>
                  <a:lnTo>
                    <a:pt x="71" y="98"/>
                  </a:lnTo>
                  <a:lnTo>
                    <a:pt x="65" y="95"/>
                  </a:lnTo>
                  <a:lnTo>
                    <a:pt x="61" y="91"/>
                  </a:lnTo>
                  <a:lnTo>
                    <a:pt x="55" y="86"/>
                  </a:lnTo>
                  <a:lnTo>
                    <a:pt x="50" y="83"/>
                  </a:lnTo>
                  <a:lnTo>
                    <a:pt x="44" y="80"/>
                  </a:lnTo>
                  <a:lnTo>
                    <a:pt x="40" y="75"/>
                  </a:lnTo>
                  <a:lnTo>
                    <a:pt x="34" y="70"/>
                  </a:lnTo>
                  <a:lnTo>
                    <a:pt x="29" y="66"/>
                  </a:lnTo>
                  <a:lnTo>
                    <a:pt x="19" y="51"/>
                  </a:lnTo>
                  <a:lnTo>
                    <a:pt x="11" y="35"/>
                  </a:lnTo>
                  <a:lnTo>
                    <a:pt x="5" y="17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9" name="Freeform 138"/>
            <p:cNvSpPr>
              <a:spLocks/>
            </p:cNvSpPr>
            <p:nvPr/>
          </p:nvSpPr>
          <p:spPr bwMode="auto">
            <a:xfrm>
              <a:off x="1694" y="2794"/>
              <a:ext cx="10" cy="374"/>
            </a:xfrm>
            <a:custGeom>
              <a:avLst/>
              <a:gdLst>
                <a:gd name="T0" fmla="*/ 0 w 20"/>
                <a:gd name="T1" fmla="*/ 1 h 748"/>
                <a:gd name="T2" fmla="*/ 0 w 20"/>
                <a:gd name="T3" fmla="*/ 94 h 748"/>
                <a:gd name="T4" fmla="*/ 0 w 20"/>
                <a:gd name="T5" fmla="*/ 187 h 748"/>
                <a:gd name="T6" fmla="*/ 1 w 20"/>
                <a:gd name="T7" fmla="*/ 280 h 748"/>
                <a:gd name="T8" fmla="*/ 6 w 20"/>
                <a:gd name="T9" fmla="*/ 373 h 748"/>
                <a:gd name="T10" fmla="*/ 6 w 20"/>
                <a:gd name="T11" fmla="*/ 374 h 748"/>
                <a:gd name="T12" fmla="*/ 7 w 20"/>
                <a:gd name="T13" fmla="*/ 374 h 748"/>
                <a:gd name="T14" fmla="*/ 9 w 20"/>
                <a:gd name="T15" fmla="*/ 373 h 748"/>
                <a:gd name="T16" fmla="*/ 10 w 20"/>
                <a:gd name="T17" fmla="*/ 372 h 748"/>
                <a:gd name="T18" fmla="*/ 10 w 20"/>
                <a:gd name="T19" fmla="*/ 326 h 748"/>
                <a:gd name="T20" fmla="*/ 9 w 20"/>
                <a:gd name="T21" fmla="*/ 280 h 748"/>
                <a:gd name="T22" fmla="*/ 7 w 20"/>
                <a:gd name="T23" fmla="*/ 233 h 748"/>
                <a:gd name="T24" fmla="*/ 6 w 20"/>
                <a:gd name="T25" fmla="*/ 187 h 748"/>
                <a:gd name="T26" fmla="*/ 5 w 20"/>
                <a:gd name="T27" fmla="*/ 141 h 748"/>
                <a:gd name="T28" fmla="*/ 4 w 20"/>
                <a:gd name="T29" fmla="*/ 94 h 748"/>
                <a:gd name="T30" fmla="*/ 3 w 20"/>
                <a:gd name="T31" fmla="*/ 47 h 748"/>
                <a:gd name="T32" fmla="*/ 1 w 20"/>
                <a:gd name="T33" fmla="*/ 0 h 748"/>
                <a:gd name="T34" fmla="*/ 1 w 20"/>
                <a:gd name="T35" fmla="*/ 0 h 748"/>
                <a:gd name="T36" fmla="*/ 1 w 20"/>
                <a:gd name="T37" fmla="*/ 0 h 748"/>
                <a:gd name="T38" fmla="*/ 0 w 20"/>
                <a:gd name="T39" fmla="*/ 1 h 748"/>
                <a:gd name="T40" fmla="*/ 0 w 20"/>
                <a:gd name="T41" fmla="*/ 1 h 748"/>
                <a:gd name="T42" fmla="*/ 0 w 20"/>
                <a:gd name="T43" fmla="*/ 1 h 7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"/>
                <a:gd name="T67" fmla="*/ 0 h 748"/>
                <a:gd name="T68" fmla="*/ 20 w 20"/>
                <a:gd name="T69" fmla="*/ 748 h 7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" h="748">
                  <a:moveTo>
                    <a:pt x="0" y="1"/>
                  </a:moveTo>
                  <a:lnTo>
                    <a:pt x="0" y="187"/>
                  </a:lnTo>
                  <a:lnTo>
                    <a:pt x="0" y="373"/>
                  </a:lnTo>
                  <a:lnTo>
                    <a:pt x="3" y="559"/>
                  </a:lnTo>
                  <a:lnTo>
                    <a:pt x="12" y="746"/>
                  </a:lnTo>
                  <a:lnTo>
                    <a:pt x="13" y="748"/>
                  </a:lnTo>
                  <a:lnTo>
                    <a:pt x="15" y="747"/>
                  </a:lnTo>
                  <a:lnTo>
                    <a:pt x="18" y="746"/>
                  </a:lnTo>
                  <a:lnTo>
                    <a:pt x="19" y="744"/>
                  </a:lnTo>
                  <a:lnTo>
                    <a:pt x="20" y="652"/>
                  </a:lnTo>
                  <a:lnTo>
                    <a:pt x="18" y="559"/>
                  </a:lnTo>
                  <a:lnTo>
                    <a:pt x="14" y="467"/>
                  </a:lnTo>
                  <a:lnTo>
                    <a:pt x="12" y="375"/>
                  </a:lnTo>
                  <a:lnTo>
                    <a:pt x="11" y="282"/>
                  </a:lnTo>
                  <a:lnTo>
                    <a:pt x="8" y="187"/>
                  </a:lnTo>
                  <a:lnTo>
                    <a:pt x="6" y="93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80" name="Freeform 139"/>
            <p:cNvSpPr>
              <a:spLocks/>
            </p:cNvSpPr>
            <p:nvPr/>
          </p:nvSpPr>
          <p:spPr bwMode="auto">
            <a:xfrm>
              <a:off x="1714" y="2750"/>
              <a:ext cx="10" cy="444"/>
            </a:xfrm>
            <a:custGeom>
              <a:avLst/>
              <a:gdLst>
                <a:gd name="T0" fmla="*/ 0 w 19"/>
                <a:gd name="T1" fmla="*/ 1 h 888"/>
                <a:gd name="T2" fmla="*/ 1 w 19"/>
                <a:gd name="T3" fmla="*/ 52 h 888"/>
                <a:gd name="T4" fmla="*/ 1 w 19"/>
                <a:gd name="T5" fmla="*/ 103 h 888"/>
                <a:gd name="T6" fmla="*/ 1 w 19"/>
                <a:gd name="T7" fmla="*/ 153 h 888"/>
                <a:gd name="T8" fmla="*/ 1 w 19"/>
                <a:gd name="T9" fmla="*/ 205 h 888"/>
                <a:gd name="T10" fmla="*/ 2 w 19"/>
                <a:gd name="T11" fmla="*/ 264 h 888"/>
                <a:gd name="T12" fmla="*/ 2 w 19"/>
                <a:gd name="T13" fmla="*/ 324 h 888"/>
                <a:gd name="T14" fmla="*/ 4 w 19"/>
                <a:gd name="T15" fmla="*/ 383 h 888"/>
                <a:gd name="T16" fmla="*/ 6 w 19"/>
                <a:gd name="T17" fmla="*/ 443 h 888"/>
                <a:gd name="T18" fmla="*/ 7 w 19"/>
                <a:gd name="T19" fmla="*/ 444 h 888"/>
                <a:gd name="T20" fmla="*/ 8 w 19"/>
                <a:gd name="T21" fmla="*/ 444 h 888"/>
                <a:gd name="T22" fmla="*/ 9 w 19"/>
                <a:gd name="T23" fmla="*/ 443 h 888"/>
                <a:gd name="T24" fmla="*/ 9 w 19"/>
                <a:gd name="T25" fmla="*/ 442 h 888"/>
                <a:gd name="T26" fmla="*/ 10 w 19"/>
                <a:gd name="T27" fmla="*/ 407 h 888"/>
                <a:gd name="T28" fmla="*/ 9 w 19"/>
                <a:gd name="T29" fmla="*/ 372 h 888"/>
                <a:gd name="T30" fmla="*/ 7 w 19"/>
                <a:gd name="T31" fmla="*/ 337 h 888"/>
                <a:gd name="T32" fmla="*/ 6 w 19"/>
                <a:gd name="T33" fmla="*/ 301 h 888"/>
                <a:gd name="T34" fmla="*/ 6 w 19"/>
                <a:gd name="T35" fmla="*/ 277 h 888"/>
                <a:gd name="T36" fmla="*/ 6 w 19"/>
                <a:gd name="T37" fmla="*/ 252 h 888"/>
                <a:gd name="T38" fmla="*/ 7 w 19"/>
                <a:gd name="T39" fmla="*/ 228 h 888"/>
                <a:gd name="T40" fmla="*/ 7 w 19"/>
                <a:gd name="T41" fmla="*/ 204 h 888"/>
                <a:gd name="T42" fmla="*/ 6 w 19"/>
                <a:gd name="T43" fmla="*/ 152 h 888"/>
                <a:gd name="T44" fmla="*/ 5 w 19"/>
                <a:gd name="T45" fmla="*/ 100 h 888"/>
                <a:gd name="T46" fmla="*/ 3 w 19"/>
                <a:gd name="T47" fmla="*/ 49 h 888"/>
                <a:gd name="T48" fmla="*/ 0 w 19"/>
                <a:gd name="T49" fmla="*/ 0 h 888"/>
                <a:gd name="T50" fmla="*/ 0 w 19"/>
                <a:gd name="T51" fmla="*/ 0 h 888"/>
                <a:gd name="T52" fmla="*/ 0 w 19"/>
                <a:gd name="T53" fmla="*/ 0 h 888"/>
                <a:gd name="T54" fmla="*/ 0 w 19"/>
                <a:gd name="T55" fmla="*/ 0 h 888"/>
                <a:gd name="T56" fmla="*/ 0 w 19"/>
                <a:gd name="T57" fmla="*/ 1 h 888"/>
                <a:gd name="T58" fmla="*/ 0 w 19"/>
                <a:gd name="T59" fmla="*/ 1 h 8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"/>
                <a:gd name="T91" fmla="*/ 0 h 888"/>
                <a:gd name="T92" fmla="*/ 19 w 19"/>
                <a:gd name="T93" fmla="*/ 888 h 8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" h="888">
                  <a:moveTo>
                    <a:pt x="0" y="1"/>
                  </a:moveTo>
                  <a:lnTo>
                    <a:pt x="1" y="103"/>
                  </a:lnTo>
                  <a:lnTo>
                    <a:pt x="1" y="205"/>
                  </a:lnTo>
                  <a:lnTo>
                    <a:pt x="2" y="306"/>
                  </a:lnTo>
                  <a:lnTo>
                    <a:pt x="2" y="409"/>
                  </a:lnTo>
                  <a:lnTo>
                    <a:pt x="3" y="528"/>
                  </a:lnTo>
                  <a:lnTo>
                    <a:pt x="4" y="647"/>
                  </a:lnTo>
                  <a:lnTo>
                    <a:pt x="7" y="766"/>
                  </a:lnTo>
                  <a:lnTo>
                    <a:pt x="12" y="886"/>
                  </a:lnTo>
                  <a:lnTo>
                    <a:pt x="13" y="888"/>
                  </a:lnTo>
                  <a:lnTo>
                    <a:pt x="16" y="887"/>
                  </a:lnTo>
                  <a:lnTo>
                    <a:pt x="17" y="886"/>
                  </a:lnTo>
                  <a:lnTo>
                    <a:pt x="18" y="883"/>
                  </a:lnTo>
                  <a:lnTo>
                    <a:pt x="19" y="813"/>
                  </a:lnTo>
                  <a:lnTo>
                    <a:pt x="17" y="743"/>
                  </a:lnTo>
                  <a:lnTo>
                    <a:pt x="13" y="673"/>
                  </a:lnTo>
                  <a:lnTo>
                    <a:pt x="11" y="602"/>
                  </a:lnTo>
                  <a:lnTo>
                    <a:pt x="11" y="554"/>
                  </a:lnTo>
                  <a:lnTo>
                    <a:pt x="12" y="505"/>
                  </a:lnTo>
                  <a:lnTo>
                    <a:pt x="13" y="456"/>
                  </a:lnTo>
                  <a:lnTo>
                    <a:pt x="13" y="408"/>
                  </a:lnTo>
                  <a:lnTo>
                    <a:pt x="11" y="304"/>
                  </a:lnTo>
                  <a:lnTo>
                    <a:pt x="9" y="199"/>
                  </a:lnTo>
                  <a:lnTo>
                    <a:pt x="5" y="97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81" name="Freeform 140"/>
            <p:cNvSpPr>
              <a:spLocks/>
            </p:cNvSpPr>
            <p:nvPr/>
          </p:nvSpPr>
          <p:spPr bwMode="auto">
            <a:xfrm>
              <a:off x="1299" y="2792"/>
              <a:ext cx="411" cy="16"/>
            </a:xfrm>
            <a:custGeom>
              <a:avLst/>
              <a:gdLst>
                <a:gd name="T0" fmla="*/ 15 w 823"/>
                <a:gd name="T1" fmla="*/ 1 h 31"/>
                <a:gd name="T2" fmla="*/ 54 w 823"/>
                <a:gd name="T3" fmla="*/ 3 h 31"/>
                <a:gd name="T4" fmla="*/ 103 w 823"/>
                <a:gd name="T5" fmla="*/ 4 h 31"/>
                <a:gd name="T6" fmla="*/ 156 w 823"/>
                <a:gd name="T7" fmla="*/ 6 h 31"/>
                <a:gd name="T8" fmla="*/ 209 w 823"/>
                <a:gd name="T9" fmla="*/ 8 h 31"/>
                <a:gd name="T10" fmla="*/ 259 w 823"/>
                <a:gd name="T11" fmla="*/ 10 h 31"/>
                <a:gd name="T12" fmla="*/ 302 w 823"/>
                <a:gd name="T13" fmla="*/ 11 h 31"/>
                <a:gd name="T14" fmla="*/ 333 w 823"/>
                <a:gd name="T15" fmla="*/ 12 h 31"/>
                <a:gd name="T16" fmla="*/ 351 w 823"/>
                <a:gd name="T17" fmla="*/ 13 h 31"/>
                <a:gd name="T18" fmla="*/ 367 w 823"/>
                <a:gd name="T19" fmla="*/ 14 h 31"/>
                <a:gd name="T20" fmla="*/ 383 w 823"/>
                <a:gd name="T21" fmla="*/ 15 h 31"/>
                <a:gd name="T22" fmla="*/ 399 w 823"/>
                <a:gd name="T23" fmla="*/ 15 h 31"/>
                <a:gd name="T24" fmla="*/ 408 w 823"/>
                <a:gd name="T25" fmla="*/ 13 h 31"/>
                <a:gd name="T26" fmla="*/ 411 w 823"/>
                <a:gd name="T27" fmla="*/ 10 h 31"/>
                <a:gd name="T28" fmla="*/ 408 w 823"/>
                <a:gd name="T29" fmla="*/ 7 h 31"/>
                <a:gd name="T30" fmla="*/ 404 w 823"/>
                <a:gd name="T31" fmla="*/ 5 h 31"/>
                <a:gd name="T32" fmla="*/ 399 w 823"/>
                <a:gd name="T33" fmla="*/ 5 h 31"/>
                <a:gd name="T34" fmla="*/ 394 w 823"/>
                <a:gd name="T35" fmla="*/ 5 h 31"/>
                <a:gd name="T36" fmla="*/ 387 w 823"/>
                <a:gd name="T37" fmla="*/ 5 h 31"/>
                <a:gd name="T38" fmla="*/ 376 w 823"/>
                <a:gd name="T39" fmla="*/ 5 h 31"/>
                <a:gd name="T40" fmla="*/ 366 w 823"/>
                <a:gd name="T41" fmla="*/ 4 h 31"/>
                <a:gd name="T42" fmla="*/ 356 w 823"/>
                <a:gd name="T43" fmla="*/ 4 h 31"/>
                <a:gd name="T44" fmla="*/ 344 w 823"/>
                <a:gd name="T45" fmla="*/ 4 h 31"/>
                <a:gd name="T46" fmla="*/ 328 w 823"/>
                <a:gd name="T47" fmla="*/ 4 h 31"/>
                <a:gd name="T48" fmla="*/ 312 w 823"/>
                <a:gd name="T49" fmla="*/ 4 h 31"/>
                <a:gd name="T50" fmla="*/ 298 w 823"/>
                <a:gd name="T51" fmla="*/ 3 h 31"/>
                <a:gd name="T52" fmla="*/ 282 w 823"/>
                <a:gd name="T53" fmla="*/ 3 h 31"/>
                <a:gd name="T54" fmla="*/ 267 w 823"/>
                <a:gd name="T55" fmla="*/ 3 h 31"/>
                <a:gd name="T56" fmla="*/ 251 w 823"/>
                <a:gd name="T57" fmla="*/ 3 h 31"/>
                <a:gd name="T58" fmla="*/ 236 w 823"/>
                <a:gd name="T59" fmla="*/ 3 h 31"/>
                <a:gd name="T60" fmla="*/ 215 w 823"/>
                <a:gd name="T61" fmla="*/ 3 h 31"/>
                <a:gd name="T62" fmla="*/ 186 w 823"/>
                <a:gd name="T63" fmla="*/ 2 h 31"/>
                <a:gd name="T64" fmla="*/ 157 w 823"/>
                <a:gd name="T65" fmla="*/ 1 h 31"/>
                <a:gd name="T66" fmla="*/ 129 w 823"/>
                <a:gd name="T67" fmla="*/ 1 h 31"/>
                <a:gd name="T68" fmla="*/ 100 w 823"/>
                <a:gd name="T69" fmla="*/ 1 h 31"/>
                <a:gd name="T70" fmla="*/ 71 w 823"/>
                <a:gd name="T71" fmla="*/ 0 h 31"/>
                <a:gd name="T72" fmla="*/ 42 w 823"/>
                <a:gd name="T73" fmla="*/ 0 h 31"/>
                <a:gd name="T74" fmla="*/ 14 w 823"/>
                <a:gd name="T75" fmla="*/ 1 h 31"/>
                <a:gd name="T76" fmla="*/ 0 w 823"/>
                <a:gd name="T77" fmla="*/ 1 h 31"/>
                <a:gd name="T78" fmla="*/ 0 w 823"/>
                <a:gd name="T79" fmla="*/ 1 h 31"/>
                <a:gd name="T80" fmla="*/ 0 w 823"/>
                <a:gd name="T81" fmla="*/ 1 h 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3"/>
                <a:gd name="T124" fmla="*/ 0 h 31"/>
                <a:gd name="T125" fmla="*/ 823 w 823"/>
                <a:gd name="T126" fmla="*/ 31 h 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3" h="31">
                  <a:moveTo>
                    <a:pt x="0" y="1"/>
                  </a:moveTo>
                  <a:lnTo>
                    <a:pt x="30" y="2"/>
                  </a:lnTo>
                  <a:lnTo>
                    <a:pt x="67" y="4"/>
                  </a:lnTo>
                  <a:lnTo>
                    <a:pt x="109" y="5"/>
                  </a:lnTo>
                  <a:lnTo>
                    <a:pt x="155" y="7"/>
                  </a:lnTo>
                  <a:lnTo>
                    <a:pt x="206" y="8"/>
                  </a:lnTo>
                  <a:lnTo>
                    <a:pt x="258" y="9"/>
                  </a:lnTo>
                  <a:lnTo>
                    <a:pt x="312" y="12"/>
                  </a:lnTo>
                  <a:lnTo>
                    <a:pt x="365" y="13"/>
                  </a:lnTo>
                  <a:lnTo>
                    <a:pt x="419" y="15"/>
                  </a:lnTo>
                  <a:lnTo>
                    <a:pt x="470" y="16"/>
                  </a:lnTo>
                  <a:lnTo>
                    <a:pt x="519" y="19"/>
                  </a:lnTo>
                  <a:lnTo>
                    <a:pt x="564" y="20"/>
                  </a:lnTo>
                  <a:lnTo>
                    <a:pt x="604" y="21"/>
                  </a:lnTo>
                  <a:lnTo>
                    <a:pt x="638" y="22"/>
                  </a:lnTo>
                  <a:lnTo>
                    <a:pt x="666" y="23"/>
                  </a:lnTo>
                  <a:lnTo>
                    <a:pt x="685" y="24"/>
                  </a:lnTo>
                  <a:lnTo>
                    <a:pt x="702" y="25"/>
                  </a:lnTo>
                  <a:lnTo>
                    <a:pt x="718" y="27"/>
                  </a:lnTo>
                  <a:lnTo>
                    <a:pt x="734" y="28"/>
                  </a:lnTo>
                  <a:lnTo>
                    <a:pt x="750" y="29"/>
                  </a:lnTo>
                  <a:lnTo>
                    <a:pt x="766" y="30"/>
                  </a:lnTo>
                  <a:lnTo>
                    <a:pt x="782" y="31"/>
                  </a:lnTo>
                  <a:lnTo>
                    <a:pt x="798" y="30"/>
                  </a:lnTo>
                  <a:lnTo>
                    <a:pt x="813" y="28"/>
                  </a:lnTo>
                  <a:lnTo>
                    <a:pt x="817" y="25"/>
                  </a:lnTo>
                  <a:lnTo>
                    <a:pt x="820" y="22"/>
                  </a:lnTo>
                  <a:lnTo>
                    <a:pt x="823" y="19"/>
                  </a:lnTo>
                  <a:lnTo>
                    <a:pt x="820" y="15"/>
                  </a:lnTo>
                  <a:lnTo>
                    <a:pt x="817" y="13"/>
                  </a:lnTo>
                  <a:lnTo>
                    <a:pt x="812" y="12"/>
                  </a:lnTo>
                  <a:lnTo>
                    <a:pt x="808" y="10"/>
                  </a:lnTo>
                  <a:lnTo>
                    <a:pt x="803" y="10"/>
                  </a:lnTo>
                  <a:lnTo>
                    <a:pt x="798" y="10"/>
                  </a:lnTo>
                  <a:lnTo>
                    <a:pt x="794" y="9"/>
                  </a:lnTo>
                  <a:lnTo>
                    <a:pt x="789" y="9"/>
                  </a:lnTo>
                  <a:lnTo>
                    <a:pt x="785" y="9"/>
                  </a:lnTo>
                  <a:lnTo>
                    <a:pt x="774" y="9"/>
                  </a:lnTo>
                  <a:lnTo>
                    <a:pt x="764" y="9"/>
                  </a:lnTo>
                  <a:lnTo>
                    <a:pt x="753" y="9"/>
                  </a:lnTo>
                  <a:lnTo>
                    <a:pt x="743" y="8"/>
                  </a:lnTo>
                  <a:lnTo>
                    <a:pt x="733" y="8"/>
                  </a:lnTo>
                  <a:lnTo>
                    <a:pt x="722" y="8"/>
                  </a:lnTo>
                  <a:lnTo>
                    <a:pt x="713" y="8"/>
                  </a:lnTo>
                  <a:lnTo>
                    <a:pt x="703" y="8"/>
                  </a:lnTo>
                  <a:lnTo>
                    <a:pt x="688" y="8"/>
                  </a:lnTo>
                  <a:lnTo>
                    <a:pt x="672" y="7"/>
                  </a:lnTo>
                  <a:lnTo>
                    <a:pt x="657" y="7"/>
                  </a:lnTo>
                  <a:lnTo>
                    <a:pt x="642" y="7"/>
                  </a:lnTo>
                  <a:lnTo>
                    <a:pt x="625" y="7"/>
                  </a:lnTo>
                  <a:lnTo>
                    <a:pt x="611" y="6"/>
                  </a:lnTo>
                  <a:lnTo>
                    <a:pt x="596" y="6"/>
                  </a:lnTo>
                  <a:lnTo>
                    <a:pt x="581" y="6"/>
                  </a:lnTo>
                  <a:lnTo>
                    <a:pt x="564" y="6"/>
                  </a:lnTo>
                  <a:lnTo>
                    <a:pt x="549" y="6"/>
                  </a:lnTo>
                  <a:lnTo>
                    <a:pt x="534" y="6"/>
                  </a:lnTo>
                  <a:lnTo>
                    <a:pt x="519" y="6"/>
                  </a:lnTo>
                  <a:lnTo>
                    <a:pt x="503" y="5"/>
                  </a:lnTo>
                  <a:lnTo>
                    <a:pt x="488" y="5"/>
                  </a:lnTo>
                  <a:lnTo>
                    <a:pt x="473" y="5"/>
                  </a:lnTo>
                  <a:lnTo>
                    <a:pt x="458" y="5"/>
                  </a:lnTo>
                  <a:lnTo>
                    <a:pt x="430" y="5"/>
                  </a:lnTo>
                  <a:lnTo>
                    <a:pt x="401" y="4"/>
                  </a:lnTo>
                  <a:lnTo>
                    <a:pt x="372" y="4"/>
                  </a:lnTo>
                  <a:lnTo>
                    <a:pt x="343" y="2"/>
                  </a:lnTo>
                  <a:lnTo>
                    <a:pt x="314" y="2"/>
                  </a:lnTo>
                  <a:lnTo>
                    <a:pt x="286" y="2"/>
                  </a:lnTo>
                  <a:lnTo>
                    <a:pt x="258" y="1"/>
                  </a:lnTo>
                  <a:lnTo>
                    <a:pt x="229" y="1"/>
                  </a:lnTo>
                  <a:lnTo>
                    <a:pt x="200" y="1"/>
                  </a:lnTo>
                  <a:lnTo>
                    <a:pt x="171" y="1"/>
                  </a:lnTo>
                  <a:lnTo>
                    <a:pt x="143" y="0"/>
                  </a:lnTo>
                  <a:lnTo>
                    <a:pt x="114" y="0"/>
                  </a:lnTo>
                  <a:lnTo>
                    <a:pt x="85" y="0"/>
                  </a:lnTo>
                  <a:lnTo>
                    <a:pt x="57" y="0"/>
                  </a:lnTo>
                  <a:lnTo>
                    <a:pt x="2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82" name="Freeform 141"/>
            <p:cNvSpPr>
              <a:spLocks/>
            </p:cNvSpPr>
            <p:nvPr/>
          </p:nvSpPr>
          <p:spPr bwMode="auto">
            <a:xfrm>
              <a:off x="1307" y="2766"/>
              <a:ext cx="412" cy="15"/>
            </a:xfrm>
            <a:custGeom>
              <a:avLst/>
              <a:gdLst>
                <a:gd name="T0" fmla="*/ 15 w 824"/>
                <a:gd name="T1" fmla="*/ 2 h 31"/>
                <a:gd name="T2" fmla="*/ 54 w 824"/>
                <a:gd name="T3" fmla="*/ 4 h 31"/>
                <a:gd name="T4" fmla="*/ 103 w 824"/>
                <a:gd name="T5" fmla="*/ 6 h 31"/>
                <a:gd name="T6" fmla="*/ 156 w 824"/>
                <a:gd name="T7" fmla="*/ 7 h 31"/>
                <a:gd name="T8" fmla="*/ 209 w 824"/>
                <a:gd name="T9" fmla="*/ 8 h 31"/>
                <a:gd name="T10" fmla="*/ 260 w 824"/>
                <a:gd name="T11" fmla="*/ 10 h 31"/>
                <a:gd name="T12" fmla="*/ 303 w 824"/>
                <a:gd name="T13" fmla="*/ 11 h 31"/>
                <a:gd name="T14" fmla="*/ 334 w 824"/>
                <a:gd name="T15" fmla="*/ 11 h 31"/>
                <a:gd name="T16" fmla="*/ 351 w 824"/>
                <a:gd name="T17" fmla="*/ 12 h 31"/>
                <a:gd name="T18" fmla="*/ 367 w 824"/>
                <a:gd name="T19" fmla="*/ 14 h 31"/>
                <a:gd name="T20" fmla="*/ 384 w 824"/>
                <a:gd name="T21" fmla="*/ 15 h 31"/>
                <a:gd name="T22" fmla="*/ 400 w 824"/>
                <a:gd name="T23" fmla="*/ 15 h 31"/>
                <a:gd name="T24" fmla="*/ 409 w 824"/>
                <a:gd name="T25" fmla="*/ 13 h 31"/>
                <a:gd name="T26" fmla="*/ 412 w 824"/>
                <a:gd name="T27" fmla="*/ 10 h 31"/>
                <a:gd name="T28" fmla="*/ 409 w 824"/>
                <a:gd name="T29" fmla="*/ 7 h 31"/>
                <a:gd name="T30" fmla="*/ 404 w 824"/>
                <a:gd name="T31" fmla="*/ 6 h 31"/>
                <a:gd name="T32" fmla="*/ 400 w 824"/>
                <a:gd name="T33" fmla="*/ 5 h 31"/>
                <a:gd name="T34" fmla="*/ 395 w 824"/>
                <a:gd name="T35" fmla="*/ 5 h 31"/>
                <a:gd name="T36" fmla="*/ 388 w 824"/>
                <a:gd name="T37" fmla="*/ 5 h 31"/>
                <a:gd name="T38" fmla="*/ 378 w 824"/>
                <a:gd name="T39" fmla="*/ 4 h 31"/>
                <a:gd name="T40" fmla="*/ 367 w 824"/>
                <a:gd name="T41" fmla="*/ 4 h 31"/>
                <a:gd name="T42" fmla="*/ 357 w 824"/>
                <a:gd name="T43" fmla="*/ 4 h 31"/>
                <a:gd name="T44" fmla="*/ 344 w 824"/>
                <a:gd name="T45" fmla="*/ 4 h 31"/>
                <a:gd name="T46" fmla="*/ 329 w 824"/>
                <a:gd name="T47" fmla="*/ 3 h 31"/>
                <a:gd name="T48" fmla="*/ 314 w 824"/>
                <a:gd name="T49" fmla="*/ 3 h 31"/>
                <a:gd name="T50" fmla="*/ 299 w 824"/>
                <a:gd name="T51" fmla="*/ 3 h 31"/>
                <a:gd name="T52" fmla="*/ 283 w 824"/>
                <a:gd name="T53" fmla="*/ 3 h 31"/>
                <a:gd name="T54" fmla="*/ 268 w 824"/>
                <a:gd name="T55" fmla="*/ 3 h 31"/>
                <a:gd name="T56" fmla="*/ 252 w 824"/>
                <a:gd name="T57" fmla="*/ 3 h 31"/>
                <a:gd name="T58" fmla="*/ 236 w 824"/>
                <a:gd name="T59" fmla="*/ 2 h 31"/>
                <a:gd name="T60" fmla="*/ 215 w 824"/>
                <a:gd name="T61" fmla="*/ 2 h 31"/>
                <a:gd name="T62" fmla="*/ 187 w 824"/>
                <a:gd name="T63" fmla="*/ 2 h 31"/>
                <a:gd name="T64" fmla="*/ 158 w 824"/>
                <a:gd name="T65" fmla="*/ 1 h 31"/>
                <a:gd name="T66" fmla="*/ 129 w 824"/>
                <a:gd name="T67" fmla="*/ 1 h 31"/>
                <a:gd name="T68" fmla="*/ 100 w 824"/>
                <a:gd name="T69" fmla="*/ 0 h 31"/>
                <a:gd name="T70" fmla="*/ 72 w 824"/>
                <a:gd name="T71" fmla="*/ 0 h 31"/>
                <a:gd name="T72" fmla="*/ 43 w 824"/>
                <a:gd name="T73" fmla="*/ 0 h 31"/>
                <a:gd name="T74" fmla="*/ 14 w 824"/>
                <a:gd name="T75" fmla="*/ 0 h 31"/>
                <a:gd name="T76" fmla="*/ 0 w 824"/>
                <a:gd name="T77" fmla="*/ 0 h 31"/>
                <a:gd name="T78" fmla="*/ 0 w 824"/>
                <a:gd name="T79" fmla="*/ 1 h 31"/>
                <a:gd name="T80" fmla="*/ 0 w 824"/>
                <a:gd name="T81" fmla="*/ 1 h 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4"/>
                <a:gd name="T124" fmla="*/ 0 h 31"/>
                <a:gd name="T125" fmla="*/ 824 w 824"/>
                <a:gd name="T126" fmla="*/ 31 h 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4" h="31">
                  <a:moveTo>
                    <a:pt x="0" y="2"/>
                  </a:moveTo>
                  <a:lnTo>
                    <a:pt x="30" y="5"/>
                  </a:lnTo>
                  <a:lnTo>
                    <a:pt x="67" y="7"/>
                  </a:lnTo>
                  <a:lnTo>
                    <a:pt x="109" y="8"/>
                  </a:lnTo>
                  <a:lnTo>
                    <a:pt x="155" y="10"/>
                  </a:lnTo>
                  <a:lnTo>
                    <a:pt x="206" y="12"/>
                  </a:lnTo>
                  <a:lnTo>
                    <a:pt x="258" y="13"/>
                  </a:lnTo>
                  <a:lnTo>
                    <a:pt x="312" y="15"/>
                  </a:lnTo>
                  <a:lnTo>
                    <a:pt x="366" y="16"/>
                  </a:lnTo>
                  <a:lnTo>
                    <a:pt x="419" y="17"/>
                  </a:lnTo>
                  <a:lnTo>
                    <a:pt x="471" y="19"/>
                  </a:lnTo>
                  <a:lnTo>
                    <a:pt x="520" y="20"/>
                  </a:lnTo>
                  <a:lnTo>
                    <a:pt x="565" y="21"/>
                  </a:lnTo>
                  <a:lnTo>
                    <a:pt x="605" y="22"/>
                  </a:lnTo>
                  <a:lnTo>
                    <a:pt x="639" y="22"/>
                  </a:lnTo>
                  <a:lnTo>
                    <a:pt x="667" y="23"/>
                  </a:lnTo>
                  <a:lnTo>
                    <a:pt x="687" y="24"/>
                  </a:lnTo>
                  <a:lnTo>
                    <a:pt x="702" y="25"/>
                  </a:lnTo>
                  <a:lnTo>
                    <a:pt x="718" y="27"/>
                  </a:lnTo>
                  <a:lnTo>
                    <a:pt x="734" y="29"/>
                  </a:lnTo>
                  <a:lnTo>
                    <a:pt x="751" y="30"/>
                  </a:lnTo>
                  <a:lnTo>
                    <a:pt x="767" y="31"/>
                  </a:lnTo>
                  <a:lnTo>
                    <a:pt x="784" y="31"/>
                  </a:lnTo>
                  <a:lnTo>
                    <a:pt x="800" y="30"/>
                  </a:lnTo>
                  <a:lnTo>
                    <a:pt x="815" y="28"/>
                  </a:lnTo>
                  <a:lnTo>
                    <a:pt x="818" y="27"/>
                  </a:lnTo>
                  <a:lnTo>
                    <a:pt x="822" y="23"/>
                  </a:lnTo>
                  <a:lnTo>
                    <a:pt x="824" y="20"/>
                  </a:lnTo>
                  <a:lnTo>
                    <a:pt x="822" y="16"/>
                  </a:lnTo>
                  <a:lnTo>
                    <a:pt x="817" y="14"/>
                  </a:lnTo>
                  <a:lnTo>
                    <a:pt x="812" y="13"/>
                  </a:lnTo>
                  <a:lnTo>
                    <a:pt x="808" y="12"/>
                  </a:lnTo>
                  <a:lnTo>
                    <a:pt x="804" y="10"/>
                  </a:lnTo>
                  <a:lnTo>
                    <a:pt x="800" y="10"/>
                  </a:lnTo>
                  <a:lnTo>
                    <a:pt x="795" y="10"/>
                  </a:lnTo>
                  <a:lnTo>
                    <a:pt x="790" y="10"/>
                  </a:lnTo>
                  <a:lnTo>
                    <a:pt x="786" y="10"/>
                  </a:lnTo>
                  <a:lnTo>
                    <a:pt x="775" y="10"/>
                  </a:lnTo>
                  <a:lnTo>
                    <a:pt x="765" y="9"/>
                  </a:lnTo>
                  <a:lnTo>
                    <a:pt x="755" y="9"/>
                  </a:lnTo>
                  <a:lnTo>
                    <a:pt x="744" y="9"/>
                  </a:lnTo>
                  <a:lnTo>
                    <a:pt x="734" y="9"/>
                  </a:lnTo>
                  <a:lnTo>
                    <a:pt x="724" y="9"/>
                  </a:lnTo>
                  <a:lnTo>
                    <a:pt x="713" y="8"/>
                  </a:lnTo>
                  <a:lnTo>
                    <a:pt x="703" y="8"/>
                  </a:lnTo>
                  <a:lnTo>
                    <a:pt x="688" y="8"/>
                  </a:lnTo>
                  <a:lnTo>
                    <a:pt x="673" y="8"/>
                  </a:lnTo>
                  <a:lnTo>
                    <a:pt x="658" y="7"/>
                  </a:lnTo>
                  <a:lnTo>
                    <a:pt x="642" y="7"/>
                  </a:lnTo>
                  <a:lnTo>
                    <a:pt x="627" y="7"/>
                  </a:lnTo>
                  <a:lnTo>
                    <a:pt x="612" y="7"/>
                  </a:lnTo>
                  <a:lnTo>
                    <a:pt x="597" y="7"/>
                  </a:lnTo>
                  <a:lnTo>
                    <a:pt x="581" y="6"/>
                  </a:lnTo>
                  <a:lnTo>
                    <a:pt x="566" y="6"/>
                  </a:lnTo>
                  <a:lnTo>
                    <a:pt x="551" y="6"/>
                  </a:lnTo>
                  <a:lnTo>
                    <a:pt x="536" y="6"/>
                  </a:lnTo>
                  <a:lnTo>
                    <a:pt x="520" y="6"/>
                  </a:lnTo>
                  <a:lnTo>
                    <a:pt x="505" y="6"/>
                  </a:lnTo>
                  <a:lnTo>
                    <a:pt x="490" y="5"/>
                  </a:lnTo>
                  <a:lnTo>
                    <a:pt x="473" y="5"/>
                  </a:lnTo>
                  <a:lnTo>
                    <a:pt x="459" y="5"/>
                  </a:lnTo>
                  <a:lnTo>
                    <a:pt x="430" y="5"/>
                  </a:lnTo>
                  <a:lnTo>
                    <a:pt x="401" y="5"/>
                  </a:lnTo>
                  <a:lnTo>
                    <a:pt x="373" y="4"/>
                  </a:lnTo>
                  <a:lnTo>
                    <a:pt x="344" y="4"/>
                  </a:lnTo>
                  <a:lnTo>
                    <a:pt x="316" y="2"/>
                  </a:lnTo>
                  <a:lnTo>
                    <a:pt x="287" y="2"/>
                  </a:lnTo>
                  <a:lnTo>
                    <a:pt x="258" y="2"/>
                  </a:lnTo>
                  <a:lnTo>
                    <a:pt x="229" y="1"/>
                  </a:lnTo>
                  <a:lnTo>
                    <a:pt x="200" y="1"/>
                  </a:lnTo>
                  <a:lnTo>
                    <a:pt x="173" y="1"/>
                  </a:lnTo>
                  <a:lnTo>
                    <a:pt x="144" y="1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57" y="1"/>
                  </a:lnTo>
                  <a:lnTo>
                    <a:pt x="29" y="1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/>
        </p:nvSpPr>
        <p:spPr bwMode="auto">
          <a:xfrm>
            <a:off x="0" y="922338"/>
            <a:ext cx="81994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/>
            <a:r>
              <a:rPr lang="ru-RU" sz="3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Назовите целую и дробную части числа:</a:t>
            </a:r>
            <a:endParaRPr lang="ru-RU" sz="3200">
              <a:latin typeface="Arial" charset="0"/>
            </a:endParaRPr>
          </a:p>
        </p:txBody>
      </p:sp>
      <p:pic>
        <p:nvPicPr>
          <p:cNvPr id="14339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975" y="2881313"/>
            <a:ext cx="7881938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42908" y="3078304"/>
            <a:ext cx="908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5"/>
          <p:cNvSpPr>
            <a:spLocks noChangeArrowheads="1"/>
          </p:cNvSpPr>
          <p:nvPr/>
        </p:nvSpPr>
        <p:spPr bwMode="auto">
          <a:xfrm>
            <a:off x="285750" y="1285875"/>
            <a:ext cx="81438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Сравните числа: 23, 2300,</a:t>
            </a:r>
          </a:p>
          <a:p>
            <a:r>
              <a:rPr lang="ru-RU" sz="4400"/>
              <a:t>                  023, 230, 00 023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0" y="3500438"/>
            <a:ext cx="87153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/>
            <a:r>
              <a:rPr lang="ru-RU" sz="4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Замените дробью или смешанным числом частные:  9:2;  5:11;  8:10; </a:t>
            </a:r>
          </a:p>
          <a:p>
            <a:pPr indent="269875"/>
            <a:r>
              <a:rPr lang="ru-RU" sz="4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                              15:10.</a:t>
            </a:r>
            <a:endParaRPr lang="ru-RU" sz="4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14313" y="263525"/>
            <a:ext cx="82153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/>
            <a:r>
              <a:rPr lang="ru-RU" sz="36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Укажите координаты точек </a:t>
            </a:r>
            <a:r>
              <a:rPr lang="ru-RU" sz="36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А, В, С, </a:t>
            </a:r>
            <a:r>
              <a:rPr lang="en-US" sz="36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</a:t>
            </a:r>
            <a:r>
              <a:rPr lang="ru-RU" sz="36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 Каково расстояние единичных отрезках между точками: О и С, О и </a:t>
            </a:r>
            <a:r>
              <a:rPr lang="en-US" sz="36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</a:t>
            </a:r>
            <a:r>
              <a:rPr lang="ru-RU" sz="36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36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 </a:t>
            </a:r>
            <a:r>
              <a:rPr lang="ru-RU" sz="36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и В, С и </a:t>
            </a:r>
            <a:r>
              <a:rPr lang="en-US" sz="36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</a:t>
            </a:r>
            <a:r>
              <a:rPr lang="ru-RU" sz="36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?</a:t>
            </a:r>
            <a:endParaRPr lang="ru-RU" sz="3600">
              <a:latin typeface="Arial" charset="0"/>
            </a:endParaRPr>
          </a:p>
        </p:txBody>
      </p:sp>
      <p:pic>
        <p:nvPicPr>
          <p:cNvPr id="16387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17825"/>
            <a:ext cx="88582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357188" y="823913"/>
            <a:ext cx="8358187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/>
            <a:r>
              <a:rPr lang="ru-RU" sz="4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Какое число записывается:</a:t>
            </a:r>
            <a:endParaRPr lang="ru-RU" sz="4400">
              <a:latin typeface="Arial" charset="0"/>
            </a:endParaRPr>
          </a:p>
          <a:p>
            <a:pPr indent="269875" eaLnBrk="0" hangingPunct="0"/>
            <a:r>
              <a:rPr lang="ru-RU" sz="4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а) единицей с четырьмя последующими нулями;</a:t>
            </a:r>
            <a:endParaRPr lang="ru-RU" sz="4000">
              <a:latin typeface="Arial" charset="0"/>
            </a:endParaRPr>
          </a:p>
          <a:p>
            <a:pPr indent="269875" eaLnBrk="0" hangingPunct="0"/>
            <a:r>
              <a:rPr lang="ru-RU" sz="4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б) единицей с шестью последующими нулями;</a:t>
            </a:r>
            <a:endParaRPr lang="ru-RU" sz="4000">
              <a:latin typeface="Arial" charset="0"/>
            </a:endParaRPr>
          </a:p>
          <a:p>
            <a:pPr indent="269875" eaLnBrk="0" hangingPunct="0"/>
            <a:r>
              <a:rPr lang="ru-RU" sz="4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в) единицей с семью последующими нулями?</a:t>
            </a:r>
            <a:endParaRPr lang="ru-RU" sz="4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3740150"/>
            <a:ext cx="804068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357188" y="588963"/>
            <a:ext cx="75723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/>
            <a:r>
              <a:rPr lang="ru-RU" sz="3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Определите координаты точек, отмеченных на рисунке. Назовите эти координаты в порядке убывания. Назовите два числа, которые больше любой из этих координат.</a:t>
            </a:r>
            <a:endParaRPr lang="ru-RU" sz="3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682625"/>
            <a:ext cx="450056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1571625"/>
            <a:ext cx="4643438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500063" y="214313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/>
            <a:r>
              <a:rPr lang="ru-RU" sz="28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Выполните действия</a:t>
            </a:r>
            <a:r>
              <a:rPr 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:</a:t>
            </a:r>
            <a:endParaRPr lang="ru-RU" sz="1100">
              <a:latin typeface="Arial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85750" y="2714625"/>
            <a:ext cx="8643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/>
            <a:r>
              <a:rPr 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Запишите все числа, у которых целая часть 2, а знаменатель дроб­ной части 6. </a:t>
            </a:r>
            <a:endParaRPr lang="ru-RU" sz="2400">
              <a:latin typeface="Arial" charset="0"/>
            </a:endParaRPr>
          </a:p>
        </p:txBody>
      </p:sp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3643313"/>
            <a:ext cx="44704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5214938"/>
            <a:ext cx="45069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3643313"/>
            <a:ext cx="1816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/>
            <a:r>
              <a:rPr 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Из чисел </a:t>
            </a:r>
            <a:endParaRPr lang="ru-RU" sz="2400">
              <a:latin typeface="Arial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571500" y="4643438"/>
            <a:ext cx="5819775" cy="523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/>
            <a:r>
              <a:rPr lang="ru-RU" sz="28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выделите целую часть, а числа </a:t>
            </a:r>
            <a:endParaRPr lang="ru-RU" sz="2800">
              <a:latin typeface="Arial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562100" y="6048375"/>
            <a:ext cx="7153275" cy="523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/>
            <a:r>
              <a:rPr lang="ru-RU" sz="28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запишите в виде неправильной дроби.</a:t>
            </a:r>
            <a:endParaRPr lang="ru-RU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642938"/>
            <a:ext cx="3817938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2071688"/>
            <a:ext cx="3278187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3" y="3500438"/>
            <a:ext cx="352742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4857750"/>
            <a:ext cx="87153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133350" y="282575"/>
            <a:ext cx="2652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/>
            <a:r>
              <a:rPr lang="ru-RU" sz="36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Сравните:</a:t>
            </a:r>
            <a:endParaRPr lang="ru-RU" sz="3600">
              <a:latin typeface="Arial" charset="0"/>
            </a:endParaRP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3011488" y="5072063"/>
            <a:ext cx="3132137" cy="708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/>
            <a:r>
              <a:rPr lang="ru-RU" sz="4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м и 265 см.</a:t>
            </a:r>
            <a:endParaRPr lang="ru-RU" sz="4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285750" y="785813"/>
            <a:ext cx="828675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/>
            <a:r>
              <a:rPr 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Решите задачу:</a:t>
            </a:r>
            <a:endParaRPr lang="ru-RU" sz="2400">
              <a:latin typeface="Arial" charset="0"/>
            </a:endParaRPr>
          </a:p>
          <a:p>
            <a:pPr indent="269875" eaLnBrk="0" hangingPunct="0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Масса арбуза и трех одинаковых дынь 10 кг Дыня </a:t>
            </a:r>
            <a:r>
              <a:rPr lang="ru-RU" sz="24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 </a:t>
            </a:r>
            <a:r>
              <a:rPr 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 раза легче арбуза. Какова масса арбуза?</a:t>
            </a:r>
            <a:endParaRPr lang="ru-RU" sz="2400">
              <a:latin typeface="Arial" charset="0"/>
            </a:endParaRPr>
          </a:p>
          <a:p>
            <a:pPr indent="269875" eaLnBrk="0" hangingPunct="0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2) 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Масса тыквы и трех одинаковых кабачков 20 кг. Тыква в 2 раза тяжелее кабачка. Какова масса тыквы?</a:t>
            </a:r>
            <a:endParaRPr lang="ru-RU" sz="2400">
              <a:latin typeface="Arial" charset="0"/>
            </a:endParaRPr>
          </a:p>
          <a:p>
            <a:pPr indent="269875" eaLnBrk="0" hangingPunct="0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3) 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За три прыжка кенгуру преодолел расстояние 20 м 70 см. Первые два прыжка оказались одинаковыми, а третий — на 1 м 20 см длиннее. Какова длина второго прыжка кенгуру?</a:t>
            </a:r>
            <a:endParaRPr lang="ru-RU" sz="2400">
              <a:latin typeface="Arial" charset="0"/>
            </a:endParaRPr>
          </a:p>
          <a:p>
            <a:pPr indent="269875" eaLnBrk="0" hangingPunct="0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4) 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Расстояние до норы в 6 м заяц преодолел в четыре прыжка. Первые три прыжка оказались одинаковыми, а последний на 40 см короче осталь­ных. Найдите длину второго прыжка зайца.</a:t>
            </a:r>
            <a:endParaRPr lang="ru-RU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714375" y="1143000"/>
            <a:ext cx="7858125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/>
            <a:r>
              <a:rPr lang="ru-RU" sz="4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Дома вы можете выполнить подобные задания. Уровень сложности вы выберите сами.</a:t>
            </a:r>
            <a:endParaRPr lang="ru-RU" sz="4000">
              <a:latin typeface="Arial" charset="0"/>
            </a:endParaRPr>
          </a:p>
          <a:p>
            <a:pPr indent="269875" eaLnBrk="0" hangingPunct="0"/>
            <a:endParaRPr lang="ru-RU" sz="40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indent="269875" eaLnBrk="0" hangingPunct="0"/>
            <a:r>
              <a:rPr lang="ru-RU" sz="4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а) 1143, 1186.</a:t>
            </a:r>
          </a:p>
          <a:p>
            <a:pPr indent="269875" eaLnBrk="0" hangingPunct="0"/>
            <a:endParaRPr lang="ru-RU" sz="4000">
              <a:latin typeface="Arial" charset="0"/>
            </a:endParaRPr>
          </a:p>
          <a:p>
            <a:pPr indent="269875" eaLnBrk="0" hangingPunct="0"/>
            <a:r>
              <a:rPr lang="ru-RU" sz="4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б) 1142,  1196.</a:t>
            </a:r>
            <a:endParaRPr lang="ru-RU" sz="4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14313"/>
            <a:ext cx="8964612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Times New Roman" pitchFamily="18" charset="0"/>
              </a:rPr>
              <a:t>Кроссворд </a:t>
            </a:r>
            <a:br>
              <a:rPr lang="ru-RU" sz="4000" dirty="0" smtClean="0">
                <a:latin typeface="Times New Roman" pitchFamily="18" charset="0"/>
              </a:rPr>
            </a:br>
            <a:endParaRPr lang="ru-RU" sz="4000" dirty="0" smtClean="0">
              <a:latin typeface="Times New Roman" pitchFamily="18" charset="0"/>
            </a:endParaRPr>
          </a:p>
        </p:txBody>
      </p:sp>
      <p:pic>
        <p:nvPicPr>
          <p:cNvPr id="23555" name="Рисунок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785813"/>
            <a:ext cx="81438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28"/>
          <p:cNvSpPr>
            <a:spLocks noChangeArrowheads="1"/>
          </p:cNvSpPr>
          <p:nvPr/>
        </p:nvSpPr>
        <p:spPr bwMode="auto">
          <a:xfrm>
            <a:off x="0" y="4643438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/>
            <a:r>
              <a:rPr lang="ru-RU" i="1">
                <a:solidFill>
                  <a:srgbClr val="FFFF00"/>
                </a:solidFill>
                <a:latin typeface="Time Roman" pitchFamily="2" charset="0"/>
                <a:cs typeface="Times New Roman" pitchFamily="18" charset="0"/>
              </a:rPr>
              <a:t>По горизонтали:</a:t>
            </a:r>
            <a:endParaRPr lang="ru-RU">
              <a:solidFill>
                <a:srgbClr val="FFFF00"/>
              </a:solidFill>
              <a:latin typeface="Time Roman" pitchFamily="2" charset="0"/>
            </a:endParaRPr>
          </a:p>
          <a:p>
            <a:pPr indent="269875" eaLnBrk="0" hangingPunct="0"/>
            <a:r>
              <a:rPr lang="ru-RU">
                <a:solidFill>
                  <a:srgbClr val="FFFF00"/>
                </a:solidFill>
                <a:latin typeface="Time Roman" pitchFamily="2" charset="0"/>
                <a:cs typeface="Times New Roman" pitchFamily="18" charset="0"/>
              </a:rPr>
              <a:t>2 Знак математического действия. </a:t>
            </a:r>
            <a:endParaRPr lang="ru-RU">
              <a:solidFill>
                <a:srgbClr val="FFFF00"/>
              </a:solidFill>
              <a:latin typeface="Time Roman" pitchFamily="2" charset="0"/>
            </a:endParaRPr>
          </a:p>
          <a:p>
            <a:pPr indent="269875" eaLnBrk="0" hangingPunct="0"/>
            <a:r>
              <a:rPr lang="ru-RU">
                <a:solidFill>
                  <a:srgbClr val="FFFF00"/>
                </a:solidFill>
                <a:latin typeface="Time Roman" pitchFamily="2" charset="0"/>
                <a:cs typeface="Times New Roman" pitchFamily="18" charset="0"/>
              </a:rPr>
              <a:t>4. Запись из одной или нескольких цифр, </a:t>
            </a:r>
            <a:endParaRPr lang="ru-RU">
              <a:solidFill>
                <a:srgbClr val="FFFF00"/>
              </a:solidFill>
              <a:latin typeface="Time Roman" pitchFamily="2" charset="0"/>
            </a:endParaRPr>
          </a:p>
          <a:p>
            <a:pPr indent="269875" eaLnBrk="0" hangingPunct="0"/>
            <a:r>
              <a:rPr lang="ru-RU">
                <a:solidFill>
                  <a:srgbClr val="FFFF00"/>
                </a:solidFill>
                <a:latin typeface="Time Roman" pitchFamily="2" charset="0"/>
                <a:cs typeface="Times New Roman" pitchFamily="18" charset="0"/>
              </a:rPr>
              <a:t>5. Часть прямой, соединяющая две точки. </a:t>
            </a:r>
            <a:endParaRPr lang="ru-RU">
              <a:solidFill>
                <a:srgbClr val="FFFF00"/>
              </a:solidFill>
              <a:latin typeface="Time Roman" pitchFamily="2" charset="0"/>
            </a:endParaRPr>
          </a:p>
          <a:p>
            <a:pPr indent="269875" eaLnBrk="0" hangingPunct="0"/>
            <a:r>
              <a:rPr lang="ru-RU">
                <a:solidFill>
                  <a:srgbClr val="FFFF00"/>
                </a:solidFill>
                <a:latin typeface="Time Roman" pitchFamily="2" charset="0"/>
                <a:cs typeface="Times New Roman" pitchFamily="18" charset="0"/>
              </a:rPr>
              <a:t>7. Многоугольник. </a:t>
            </a:r>
            <a:endParaRPr lang="ru-RU">
              <a:solidFill>
                <a:srgbClr val="FFFF00"/>
              </a:solidFill>
              <a:latin typeface="Time Roman" pitchFamily="2" charset="0"/>
            </a:endParaRPr>
          </a:p>
          <a:p>
            <a:pPr indent="269875" eaLnBrk="0" hangingPunct="0"/>
            <a:r>
              <a:rPr lang="ru-RU">
                <a:solidFill>
                  <a:srgbClr val="FFFF00"/>
                </a:solidFill>
                <a:latin typeface="Time Roman" pitchFamily="2" charset="0"/>
                <a:cs typeface="Times New Roman" pitchFamily="18" charset="0"/>
              </a:rPr>
              <a:t>8. Математическое действие. </a:t>
            </a:r>
            <a:endParaRPr lang="ru-RU">
              <a:solidFill>
                <a:srgbClr val="FFFF00"/>
              </a:solidFill>
              <a:latin typeface="Time Roman" pitchFamily="2" charset="0"/>
            </a:endParaRPr>
          </a:p>
          <a:p>
            <a:pPr indent="269875" eaLnBrk="0" hangingPunct="0"/>
            <a:r>
              <a:rPr lang="ru-RU">
                <a:solidFill>
                  <a:srgbClr val="FFFF00"/>
                </a:solidFill>
                <a:latin typeface="Time Roman" pitchFamily="2" charset="0"/>
                <a:cs typeface="Times New Roman" pitchFamily="18" charset="0"/>
              </a:rPr>
              <a:t>9. Старинная мера длины.</a:t>
            </a:r>
            <a:endParaRPr lang="ru-RU">
              <a:solidFill>
                <a:srgbClr val="FFFF00"/>
              </a:solidFill>
              <a:latin typeface="Time Roman" pitchFamily="2" charset="0"/>
            </a:endParaRPr>
          </a:p>
        </p:txBody>
      </p:sp>
      <p:sp>
        <p:nvSpPr>
          <p:cNvPr id="23557" name="Прямоугольник 27"/>
          <p:cNvSpPr>
            <a:spLocks noChangeArrowheads="1"/>
          </p:cNvSpPr>
          <p:nvPr/>
        </p:nvSpPr>
        <p:spPr bwMode="auto">
          <a:xfrm>
            <a:off x="4500563" y="4714875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9875" eaLnBrk="0" hangingPunct="0"/>
            <a:r>
              <a:rPr lang="ru-RU" i="1">
                <a:solidFill>
                  <a:srgbClr val="FFFF00"/>
                </a:solidFill>
                <a:latin typeface="Time Roman" pitchFamily="2" charset="0"/>
                <a:cs typeface="Times New Roman" pitchFamily="18" charset="0"/>
              </a:rPr>
              <a:t>По вертикали: </a:t>
            </a:r>
            <a:endParaRPr lang="ru-RU">
              <a:solidFill>
                <a:srgbClr val="FFFF00"/>
              </a:solidFill>
              <a:latin typeface="Time Roman" pitchFamily="2" charset="0"/>
            </a:endParaRPr>
          </a:p>
          <a:p>
            <a:pPr indent="269875" eaLnBrk="0" hangingPunct="0"/>
            <a:r>
              <a:rPr lang="ru-RU">
                <a:solidFill>
                  <a:srgbClr val="FFFF00"/>
                </a:solidFill>
                <a:latin typeface="Time Roman" pitchFamily="2" charset="0"/>
                <a:cs typeface="Times New Roman" pitchFamily="18" charset="0"/>
              </a:rPr>
              <a:t>1. Часть прямой. </a:t>
            </a:r>
            <a:endParaRPr lang="ru-RU">
              <a:solidFill>
                <a:srgbClr val="FFFF00"/>
              </a:solidFill>
              <a:latin typeface="Time Roman" pitchFamily="2" charset="0"/>
            </a:endParaRPr>
          </a:p>
          <a:p>
            <a:pPr indent="269875" eaLnBrk="0" hangingPunct="0"/>
            <a:r>
              <a:rPr lang="ru-RU">
                <a:solidFill>
                  <a:srgbClr val="FFFF00"/>
                </a:solidFill>
                <a:latin typeface="Time Roman" pitchFamily="2" charset="0"/>
                <a:cs typeface="Times New Roman" pitchFamily="18" charset="0"/>
              </a:rPr>
              <a:t>2. Геометрическая фигура.</a:t>
            </a:r>
            <a:endParaRPr lang="ru-RU">
              <a:solidFill>
                <a:srgbClr val="FFFF00"/>
              </a:solidFill>
              <a:latin typeface="Time Roman" pitchFamily="2" charset="0"/>
            </a:endParaRPr>
          </a:p>
          <a:p>
            <a:pPr indent="269875" eaLnBrk="0" hangingPunct="0"/>
            <a:r>
              <a:rPr lang="ru-RU">
                <a:solidFill>
                  <a:srgbClr val="FFFF00"/>
                </a:solidFill>
                <a:latin typeface="Time Roman" pitchFamily="2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>
                <a:solidFill>
                  <a:srgbClr val="FFFF00"/>
                </a:solidFill>
                <a:latin typeface="Time Roman" pitchFamily="2" charset="0"/>
                <a:cs typeface="Times New Roman" pitchFamily="18" charset="0"/>
              </a:rPr>
              <a:t>Математическое действие. </a:t>
            </a:r>
            <a:endParaRPr lang="ru-RU">
              <a:solidFill>
                <a:srgbClr val="FFFF00"/>
              </a:solidFill>
              <a:latin typeface="Time Roman" pitchFamily="2" charset="0"/>
            </a:endParaRPr>
          </a:p>
          <a:p>
            <a:pPr indent="269875" eaLnBrk="0" hangingPunct="0"/>
            <a:r>
              <a:rPr lang="ru-RU">
                <a:solidFill>
                  <a:srgbClr val="FFFF00"/>
                </a:solidFill>
                <a:latin typeface="Time Roman" pitchFamily="2" charset="0"/>
                <a:cs typeface="Times New Roman" pitchFamily="18" charset="0"/>
              </a:rPr>
              <a:t>6. Упражнения, выполняемые с помощью рассуждений и вычислений. </a:t>
            </a:r>
            <a:endParaRPr lang="ru-RU">
              <a:solidFill>
                <a:srgbClr val="FFFF00"/>
              </a:solidFill>
              <a:latin typeface="Time Roman" pitchFamily="2" charset="0"/>
            </a:endParaRPr>
          </a:p>
          <a:p>
            <a:pPr indent="269875" eaLnBrk="0" hangingPunct="0"/>
            <a:r>
              <a:rPr lang="ru-RU" i="1">
                <a:solidFill>
                  <a:srgbClr val="FFFF00"/>
                </a:solidFill>
                <a:latin typeface="Time Roman" pitchFamily="2" charset="0"/>
                <a:cs typeface="Times New Roman" pitchFamily="18" charset="0"/>
              </a:rPr>
              <a:t>7. </a:t>
            </a:r>
            <a:r>
              <a:rPr lang="ru-RU">
                <a:solidFill>
                  <a:srgbClr val="FFFF00"/>
                </a:solidFill>
                <a:latin typeface="Time Roman" pitchFamily="2" charset="0"/>
                <a:cs typeface="Times New Roman" pitchFamily="18" charset="0"/>
              </a:rPr>
              <a:t>Число разрядов в классе.</a:t>
            </a:r>
            <a:endParaRPr lang="ru-RU">
              <a:solidFill>
                <a:srgbClr val="FFFF00"/>
              </a:solidFill>
              <a:latin typeface="Time Roman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6703" y="1214422"/>
            <a:ext cx="183255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л </a:t>
            </a:r>
            <a:r>
              <a:rPr lang="ru-RU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ю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853975"/>
            <a:ext cx="213071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Ч и с л 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1915531"/>
            <a:ext cx="284725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О т </a:t>
            </a:r>
            <a:r>
              <a:rPr lang="ru-RU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е </a:t>
            </a:r>
            <a:r>
              <a:rPr lang="ru-RU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о 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4214818"/>
            <a:ext cx="198323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50800"/>
                <a:solidFill>
                  <a:schemeClr val="bg1">
                    <a:shade val="50000"/>
                  </a:schemeClr>
                </a:solidFill>
              </a:rPr>
              <a:t>число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3558605"/>
            <a:ext cx="301236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Д е л е </a:t>
            </a:r>
            <a:r>
              <a:rPr lang="ru-RU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и 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00866" y="3915795"/>
            <a:ext cx="174438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П я </a:t>
            </a:r>
            <a:r>
              <a:rPr lang="ru-RU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д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ь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2915663"/>
            <a:ext cx="460735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т  </a:t>
            </a:r>
            <a:r>
              <a:rPr lang="ru-RU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е у г о л </a:t>
            </a:r>
            <a:r>
              <a:rPr lang="ru-RU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ь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и 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71670" y="1142984"/>
            <a:ext cx="45076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2285992"/>
            <a:ext cx="39626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1571612"/>
            <a:ext cx="45076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1486903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43306" y="1571612"/>
            <a:ext cx="45076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2571744"/>
            <a:ext cx="38664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14744" y="3214686"/>
            <a:ext cx="39626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14744" y="3571876"/>
            <a:ext cx="37863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29190" y="2571744"/>
            <a:ext cx="41389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67392" y="3201415"/>
            <a:ext cx="40427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72264" y="2915663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929190" y="2214554"/>
            <a:ext cx="46519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ж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3201415"/>
            <a:ext cx="44595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88600" y="2272721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572264" y="2571744"/>
            <a:ext cx="42832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д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572264" y="3272853"/>
            <a:ext cx="40427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ч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97152" y="3558605"/>
            <a:ext cx="44595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714500"/>
            <a:ext cx="80359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214313" y="71120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Восстановите цепочку вычислений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14313"/>
            <a:ext cx="4106862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latin typeface="Times New Roman" pitchFamily="18" charset="0"/>
              </a:rPr>
              <a:t>Кроссворд </a:t>
            </a:r>
            <a:r>
              <a:rPr lang="ru-RU" sz="4000" dirty="0" smtClean="0">
                <a:latin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</a:rPr>
            </a:br>
            <a:endParaRPr lang="ru-RU" sz="4000" dirty="0" smtClean="0">
              <a:latin typeface="Times New Roman" pitchFamily="18" charset="0"/>
            </a:endParaRPr>
          </a:p>
        </p:txBody>
      </p:sp>
      <p:pic>
        <p:nvPicPr>
          <p:cNvPr id="24579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71438"/>
            <a:ext cx="5000625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0" y="785813"/>
            <a:ext cx="40005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/>
            <a:r>
              <a:rPr lang="ru-RU" sz="27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Многоугольник. </a:t>
            </a:r>
          </a:p>
          <a:p>
            <a:pPr indent="269875" eaLnBrk="0" hangingPunct="0"/>
            <a:r>
              <a:rPr lang="ru-RU" sz="27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2.Четырехугольник. </a:t>
            </a:r>
          </a:p>
          <a:p>
            <a:pPr indent="269875" eaLnBrk="0" hangingPunct="0"/>
            <a:r>
              <a:rPr lang="ru-RU" sz="27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3.Четырехзначное число.</a:t>
            </a:r>
          </a:p>
          <a:p>
            <a:pPr indent="269875" eaLnBrk="0" hangingPunct="0"/>
            <a:r>
              <a:rPr lang="ru-RU" sz="27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4.Старинная русская мера длины. 5.Соотношение между числами. 6.Геометрическая фигура. </a:t>
            </a:r>
          </a:p>
          <a:p>
            <a:pPr indent="269875" eaLnBrk="0" hangingPunct="0"/>
            <a:r>
              <a:rPr lang="ru-RU" sz="27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7.Группа цифр в записи числа. 8.Математическое действие. </a:t>
            </a:r>
          </a:p>
          <a:p>
            <a:pPr indent="269875" eaLnBrk="0" hangingPunct="0"/>
            <a:r>
              <a:rPr lang="ru-RU" sz="27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 Отрезок координатного луча.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«Пусть каждый день и каждый час </a:t>
            </a:r>
          </a:p>
          <a:p>
            <a:pPr eaLnBrk="1" hangingPunct="1">
              <a:buFontTx/>
              <a:buNone/>
            </a:pPr>
            <a:r>
              <a:rPr lang="ru-RU" smtClean="0"/>
              <a:t>   Вам новое добудет </a:t>
            </a:r>
          </a:p>
          <a:p>
            <a:pPr eaLnBrk="1" hangingPunct="1">
              <a:buFontTx/>
              <a:buNone/>
            </a:pPr>
            <a:r>
              <a:rPr lang="ru-RU" smtClean="0"/>
              <a:t>   Пусть добрым будет ум у вас,</a:t>
            </a:r>
          </a:p>
          <a:p>
            <a:pPr eaLnBrk="1" hangingPunct="1">
              <a:buFontTx/>
              <a:buNone/>
            </a:pPr>
            <a:r>
              <a:rPr lang="ru-RU" smtClean="0"/>
              <a:t>   А сердце умным будет.» </a:t>
            </a:r>
          </a:p>
          <a:p>
            <a:pPr eaLnBrk="1" hangingPunct="1">
              <a:buFontTx/>
              <a:buNone/>
            </a:pPr>
            <a:r>
              <a:rPr lang="ru-RU" smtClean="0"/>
              <a:t>                           С. Маршак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285750" y="0"/>
            <a:ext cx="77152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/>
            <a:r>
              <a:rPr lang="ru-RU" sz="3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Каковы координаты точек, отмеченных на рисунке? Чему равно расстояние (в единичных отрезках) между точками: О и </a:t>
            </a:r>
            <a:r>
              <a:rPr lang="ru-RU" sz="32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Е, О </a:t>
            </a:r>
            <a:r>
              <a:rPr lang="ru-RU" sz="3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и </a:t>
            </a:r>
            <a:r>
              <a:rPr lang="ru-RU" sz="32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К, О </a:t>
            </a:r>
            <a:r>
              <a:rPr lang="ru-RU" sz="3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и С, </a:t>
            </a:r>
            <a:r>
              <a:rPr lang="en-US" sz="3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</a:t>
            </a:r>
            <a:r>
              <a:rPr lang="en-US" sz="32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3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и С, </a:t>
            </a:r>
            <a:r>
              <a:rPr lang="ru-RU" sz="32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А </a:t>
            </a:r>
            <a:r>
              <a:rPr lang="ru-RU" sz="3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и Е, </a:t>
            </a:r>
            <a:r>
              <a:rPr lang="ru-RU" sz="32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М </a:t>
            </a:r>
            <a:r>
              <a:rPr lang="ru-RU" sz="3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и </a:t>
            </a:r>
            <a:r>
              <a:rPr lang="ru-RU" sz="32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Е? </a:t>
            </a:r>
            <a:r>
              <a:rPr lang="ru-RU" sz="3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Сравните координаты точек </a:t>
            </a:r>
            <a:r>
              <a:rPr lang="ru-RU" sz="32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С </a:t>
            </a:r>
            <a:r>
              <a:rPr lang="ru-RU" sz="3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и </a:t>
            </a:r>
            <a:r>
              <a:rPr lang="en-US" sz="3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</a:t>
            </a:r>
            <a:r>
              <a:rPr lang="ru-RU" sz="32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С </a:t>
            </a:r>
            <a:r>
              <a:rPr lang="ru-RU" sz="3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и </a:t>
            </a:r>
            <a:r>
              <a:rPr lang="ru-RU" sz="32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Е, М </a:t>
            </a:r>
            <a:r>
              <a:rPr lang="ru-RU" sz="3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и К, </a:t>
            </a:r>
            <a:r>
              <a:rPr lang="ru-RU" sz="32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N </a:t>
            </a:r>
            <a:r>
              <a:rPr lang="ru-RU" sz="3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и </a:t>
            </a:r>
            <a:r>
              <a:rPr lang="en-US" sz="3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ru-RU" sz="3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3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 </a:t>
            </a:r>
            <a:r>
              <a:rPr lang="ru-RU" sz="3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и </a:t>
            </a:r>
            <a:r>
              <a:rPr lang="ru-RU" sz="32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В.</a:t>
            </a:r>
            <a:endParaRPr lang="ru-RU" sz="3200">
              <a:latin typeface="Arial" charset="0"/>
            </a:endParaRPr>
          </a:p>
        </p:txBody>
      </p:sp>
      <p:pic>
        <p:nvPicPr>
          <p:cNvPr id="8195" name="Рисунок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500438"/>
            <a:ext cx="8429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Формула" r:id="rId3" imgW="114120" imgH="215640" progId="Equation.3">
              <p:embed/>
            </p:oleObj>
          </a:graphicData>
        </a:graphic>
      </p:graphicFrame>
      <p:pic>
        <p:nvPicPr>
          <p:cNvPr id="1027" name="Picture 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75" y="2428875"/>
            <a:ext cx="42862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4500563"/>
            <a:ext cx="155575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2714625"/>
            <a:ext cx="16637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500563"/>
            <a:ext cx="364807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8"/>
          <p:cNvSpPr>
            <a:spLocks noChangeArrowheads="1"/>
          </p:cNvSpPr>
          <p:nvPr/>
        </p:nvSpPr>
        <p:spPr bwMode="auto">
          <a:xfrm>
            <a:off x="571500" y="571500"/>
            <a:ext cx="76438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/>
            <a:r>
              <a:rPr lang="ru-RU" sz="36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Между какими натуральными числами на координатном луче расположены смешанные числа:</a:t>
            </a:r>
            <a:endParaRPr lang="ru-RU" sz="3600"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57356" y="2786058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428625" y="571500"/>
            <a:ext cx="807243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/>
            <a:r>
              <a:rPr lang="ru-RU" sz="48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При каких значениях </a:t>
            </a:r>
            <a:r>
              <a:rPr lang="ru-RU" sz="48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а </a:t>
            </a:r>
            <a:r>
              <a:rPr lang="ru-RU" sz="48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частное 12 : а будет:</a:t>
            </a:r>
            <a:endParaRPr lang="ru-RU" sz="4800">
              <a:latin typeface="Arial" charset="0"/>
            </a:endParaRPr>
          </a:p>
          <a:p>
            <a:pPr indent="269875" eaLnBrk="0" hangingPunct="0"/>
            <a:r>
              <a:rPr lang="ru-RU" sz="48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а) натуральным числом;</a:t>
            </a:r>
            <a:endParaRPr lang="ru-RU" sz="4800">
              <a:latin typeface="Arial" charset="0"/>
            </a:endParaRPr>
          </a:p>
          <a:p>
            <a:pPr indent="269875" eaLnBrk="0" hangingPunct="0"/>
            <a:r>
              <a:rPr lang="ru-RU" sz="48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б) неправильной дробью;</a:t>
            </a:r>
            <a:endParaRPr lang="ru-RU" sz="4800">
              <a:latin typeface="Arial" charset="0"/>
            </a:endParaRPr>
          </a:p>
          <a:p>
            <a:pPr indent="269875" eaLnBrk="0" hangingPunct="0"/>
            <a:r>
              <a:rPr lang="ru-RU" sz="48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в) правильной дробью?</a:t>
            </a:r>
            <a:endParaRPr lang="ru-RU" sz="4800">
              <a:latin typeface="Arial" charset="0"/>
            </a:endParaRPr>
          </a:p>
          <a:p>
            <a:pPr indent="269875" eaLnBrk="0" hangingPunct="0"/>
            <a:r>
              <a:rPr lang="ru-RU" sz="48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Ответьте на те же вопросы для частного </a:t>
            </a:r>
            <a:r>
              <a:rPr lang="ru-RU" sz="4800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а </a:t>
            </a:r>
            <a:r>
              <a:rPr lang="ru-RU" sz="48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: 6.</a:t>
            </a:r>
            <a:endParaRPr lang="ru-RU" sz="4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1357313"/>
            <a:ext cx="2671762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3357563"/>
            <a:ext cx="2671762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5143500"/>
            <a:ext cx="39497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13"/>
          <p:cNvSpPr>
            <a:spLocks noChangeArrowheads="1"/>
          </p:cNvSpPr>
          <p:nvPr/>
        </p:nvSpPr>
        <p:spPr bwMode="auto">
          <a:xfrm>
            <a:off x="90488" y="428625"/>
            <a:ext cx="7481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/>
            <a:r>
              <a:rPr lang="ru-RU" sz="36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Составьте задачу по уравнению:</a:t>
            </a:r>
            <a:endParaRPr lang="ru-RU" sz="3600"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1785926"/>
            <a:ext cx="112933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Х+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3714752"/>
            <a:ext cx="10534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1571625"/>
            <a:ext cx="641508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3643313"/>
            <a:ext cx="70723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785813" y="928688"/>
            <a:ext cx="266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/>
            <a:r>
              <a:rPr lang="ru-RU" sz="3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Из дробей  </a:t>
            </a:r>
            <a:endParaRPr lang="ru-RU" sz="3200">
              <a:latin typeface="Arial" charset="0"/>
            </a:endParaRPr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500063" y="3071813"/>
            <a:ext cx="7989887" cy="523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/>
            <a:r>
              <a:rPr lang="ru-RU" sz="28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выделите целую часть, а смешанные числа </a:t>
            </a:r>
            <a:endParaRPr lang="ru-RU" sz="2800">
              <a:latin typeface="Arial" charset="0"/>
            </a:endParaRPr>
          </a:p>
        </p:txBody>
      </p:sp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285750" y="5143500"/>
            <a:ext cx="8296275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/>
            <a:r>
              <a:rPr lang="ru-RU" sz="3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запишите в виде неправильных дробей</a:t>
            </a:r>
            <a:r>
              <a:rPr lang="ru-RU" sz="1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571625"/>
            <a:ext cx="35337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3214688"/>
            <a:ext cx="357028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857750"/>
            <a:ext cx="35702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12"/>
          <p:cNvSpPr>
            <a:spLocks noChangeArrowheads="1"/>
          </p:cNvSpPr>
          <p:nvPr/>
        </p:nvSpPr>
        <p:spPr bwMode="auto">
          <a:xfrm>
            <a:off x="0" y="357188"/>
            <a:ext cx="5000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/>
            <a:r>
              <a:rPr lang="ru-RU" sz="32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Выполните 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действия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 indent="269875"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4" name="Rectangle 15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285750" y="968375"/>
            <a:ext cx="8072438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/>
            <a:r>
              <a:rPr lang="ru-RU" sz="5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Лесник прошел 3 км и 4 ч ехал на лошади. С какой скоростью он ехал на лошади, если весь путь равен 34 км?</a:t>
            </a:r>
            <a:endParaRPr lang="ru-RU" sz="5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455</TotalTime>
  <Words>682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Comic Sans MS</vt:lpstr>
      <vt:lpstr>Arial</vt:lpstr>
      <vt:lpstr>Calibri</vt:lpstr>
      <vt:lpstr>Wingdings</vt:lpstr>
      <vt:lpstr>Times New Roman</vt:lpstr>
      <vt:lpstr>Time Roman</vt:lpstr>
      <vt:lpstr>Пастель</vt:lpstr>
      <vt:lpstr>Лучи</vt:lpstr>
      <vt:lpstr>Microsoft Equation 3.0</vt:lpstr>
      <vt:lpstr>Тема урока  «Сложение и вычитание смешанных чисел»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Кроссворд  </vt:lpstr>
      <vt:lpstr>Кроссворд 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Athlon</dc:creator>
  <cp:lastModifiedBy>моздуков</cp:lastModifiedBy>
  <cp:revision>36</cp:revision>
  <dcterms:created xsi:type="dcterms:W3CDTF">2006-02-07T04:27:57Z</dcterms:created>
  <dcterms:modified xsi:type="dcterms:W3CDTF">2015-10-26T16:15:36Z</dcterms:modified>
</cp:coreProperties>
</file>